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337" r:id="rId2"/>
    <p:sldId id="339" r:id="rId3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21E"/>
    <a:srgbClr val="007434"/>
    <a:srgbClr val="0404BC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058" autoAdjust="0"/>
  </p:normalViewPr>
  <p:slideViewPr>
    <p:cSldViewPr snapToGrid="0">
      <p:cViewPr varScale="1">
        <p:scale>
          <a:sx n="71" d="100"/>
          <a:sy n="71" d="100"/>
        </p:scale>
        <p:origin x="99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3" y="1925296"/>
            <a:ext cx="4060586" cy="3230744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18298">
            <a:off x="2425196" y="4146212"/>
            <a:ext cx="2671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SUPERCONDUCTOR</a:t>
            </a:r>
            <a:endParaRPr lang="en-US" sz="1900" b="1" dirty="0"/>
          </a:p>
        </p:txBody>
      </p:sp>
      <p:sp>
        <p:nvSpPr>
          <p:cNvPr id="10" name="TextBox 9"/>
          <p:cNvSpPr txBox="1"/>
          <p:nvPr/>
        </p:nvSpPr>
        <p:spPr>
          <a:xfrm rot="1188646">
            <a:off x="2629167" y="3878604"/>
            <a:ext cx="285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1" y="1964957"/>
            <a:ext cx="3951610" cy="3191082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218298">
            <a:off x="2425196" y="4146212"/>
            <a:ext cx="26711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SUPERCONDUCTOR</a:t>
            </a:r>
            <a:endParaRPr lang="en-US" sz="1900" b="1" dirty="0"/>
          </a:p>
        </p:txBody>
      </p:sp>
      <p:sp>
        <p:nvSpPr>
          <p:cNvPr id="14" name="TextBox 13"/>
          <p:cNvSpPr txBox="1"/>
          <p:nvPr/>
        </p:nvSpPr>
        <p:spPr>
          <a:xfrm rot="1188646">
            <a:off x="2629167" y="3878604"/>
            <a:ext cx="285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41581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Cambria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1247</cp:revision>
  <cp:lastPrinted>2014-10-06T12:38:31Z</cp:lastPrinted>
  <dcterms:created xsi:type="dcterms:W3CDTF">2011-06-24T20:13:14Z</dcterms:created>
  <dcterms:modified xsi:type="dcterms:W3CDTF">2015-07-10T13:20:37Z</dcterms:modified>
</cp:coreProperties>
</file>