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337" r:id="rId2"/>
    <p:sldId id="339" r:id="rId3"/>
    <p:sldId id="340" r:id="rId4"/>
    <p:sldId id="341" r:id="rId5"/>
    <p:sldId id="343" r:id="rId6"/>
    <p:sldId id="344" r:id="rId7"/>
    <p:sldId id="345" r:id="rId8"/>
    <p:sldId id="346" r:id="rId9"/>
    <p:sldId id="347" r:id="rId10"/>
  </p:sldIdLst>
  <p:sldSz cx="9144000" cy="6858000" type="screen4x3"/>
  <p:notesSz cx="6797675" cy="9928225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WenQuanYi Micro Hei" charset="0"/>
        <a:cs typeface="WenQuanYi Micro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04BC"/>
    <a:srgbClr val="00421E"/>
    <a:srgbClr val="007434"/>
    <a:srgbClr val="FF6600"/>
    <a:srgbClr val="FF9900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4058" autoAdjust="0"/>
  </p:normalViewPr>
  <p:slideViewPr>
    <p:cSldViewPr snapToGrid="0">
      <p:cViewPr varScale="1">
        <p:scale>
          <a:sx n="71" d="100"/>
          <a:sy n="71" d="100"/>
        </p:scale>
        <p:origin x="996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556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79768" y="4715907"/>
            <a:ext cx="5436567" cy="44659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622060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32AD8-3D5A-4C30-B73F-F45F3083EA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34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3750F-6C68-4F8F-8855-5EDF1D5D30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83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3A278-D2F5-4448-BEC2-F3312DD87E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523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585CB-17A5-47BD-8AAC-83BF4A26B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73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DE4D5-870E-42ED-BC5E-ACB2F4E00E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99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4A85F-BA17-474B-83B1-DF1777812E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58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2DB94-244F-4D95-A1DD-62A50A38D7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00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DD6A9-9E65-437B-AB68-FF89AD8CB2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05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82405-F681-40BD-94DB-D14C2A71DC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39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8DAA2-0AD3-4C98-887B-0C4CB0FB44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98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CA2A6-DD77-4EBE-8097-250CDCAAA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42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DDF56-EEE4-4859-8525-C80421C36F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46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defRPr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B13DDFF2-64E7-4186-B30F-722AD6C0D7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70" y="2029093"/>
            <a:ext cx="3776552" cy="3023150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344183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 rot="1246205">
            <a:off x="2488870" y="4120543"/>
            <a:ext cx="267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SUPERCONDUCTOR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rot="1216386">
            <a:off x="2688635" y="3757934"/>
            <a:ext cx="223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FERROMAGNET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 flipH="1" flipV="1">
            <a:off x="4769224" y="5149008"/>
            <a:ext cx="539034" cy="1808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08258" y="4751294"/>
            <a:ext cx="357436" cy="5785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5308258" y="4625788"/>
            <a:ext cx="0" cy="70403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06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10" y="2089489"/>
            <a:ext cx="3618131" cy="2942016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344183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13" y="4980378"/>
                <a:ext cx="39241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906" y="4539958"/>
                <a:ext cx="39241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 flipH="1" flipV="1">
            <a:off x="4769224" y="5149008"/>
            <a:ext cx="539034" cy="1808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308258" y="4751294"/>
            <a:ext cx="357436" cy="5785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5308258" y="4625788"/>
            <a:ext cx="0" cy="70403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393" y="4243425"/>
                <a:ext cx="39241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 rot="1246205">
            <a:off x="2525699" y="4126352"/>
            <a:ext cx="267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SUPERCONDUCTOR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 rot="1216386">
            <a:off x="2688635" y="3757934"/>
            <a:ext cx="2233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FERROMAGNET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6569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83" y="1668110"/>
            <a:ext cx="3777441" cy="4035788"/>
          </a:xfrm>
          <a:prstGeom prst="rect">
            <a:avLst/>
          </a:prstGeom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66750" y="4825477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750" y="4825477"/>
                <a:ext cx="149079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25000" r="-250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58849" y="4521908"/>
                <a:ext cx="2484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849" y="4521908"/>
                <a:ext cx="248465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12195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24858" y="5163400"/>
                <a:ext cx="25808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 smtClean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858" y="5163400"/>
                <a:ext cx="258084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42857" t="-25714" r="-2381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67979" y="4958507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979" y="4958507"/>
                <a:ext cx="149079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25000" r="-25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09711" y="5214405"/>
                <a:ext cx="2484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711" y="5214405"/>
                <a:ext cx="248465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14634" r="-12195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93550" y="4717755"/>
                <a:ext cx="25808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 smtClean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550" y="4717755"/>
                <a:ext cx="258084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42857" t="-25714" r="-2381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44471" y="4302548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471" y="4302548"/>
                <a:ext cx="149079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24000" r="-200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14309" y="3606643"/>
                <a:ext cx="4841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309" y="3606643"/>
                <a:ext cx="484107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7500" r="-50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15836113">
                <a:off x="2270398" y="3298063"/>
                <a:ext cx="3924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836113">
                <a:off x="2270398" y="3298063"/>
                <a:ext cx="392418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1931034">
                <a:off x="2878834" y="4991880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034">
                <a:off x="2878834" y="4991880"/>
                <a:ext cx="875532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18893241">
                <a:off x="5100921" y="4866173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93241">
                <a:off x="5100921" y="4866173"/>
                <a:ext cx="875532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08326" y="2772830"/>
                <a:ext cx="4841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326" y="2772830"/>
                <a:ext cx="484107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7595" r="-6329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33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2" y="2286699"/>
            <a:ext cx="3650360" cy="279861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2928880" y="5319515"/>
            <a:ext cx="1726920" cy="89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42502" y="5280081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502" y="5280081"/>
                <a:ext cx="875532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 flipV="1">
            <a:off x="4655800" y="5309865"/>
            <a:ext cx="906800" cy="96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652663" y="5243039"/>
                <a:ext cx="8755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663" y="5243039"/>
                <a:ext cx="875532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750485" y="4807582"/>
            <a:ext cx="1098550" cy="400110"/>
            <a:chOff x="4580189" y="4761926"/>
            <a:chExt cx="1098550" cy="40011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Arrow Connector 15"/>
          <p:cNvCxnSpPr/>
          <p:nvPr/>
        </p:nvCxnSpPr>
        <p:spPr bwMode="auto">
          <a:xfrm flipV="1">
            <a:off x="5705475" y="2876360"/>
            <a:ext cx="0" cy="314325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0404B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3676650" y="2908110"/>
            <a:ext cx="0" cy="314325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0404B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4849035" y="2908110"/>
            <a:ext cx="0" cy="320864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817035" y="2908110"/>
            <a:ext cx="0" cy="320864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2817035" y="2002412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610486" y="2003031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0404B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90429" y="1826652"/>
            <a:ext cx="96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up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1338" y="1842213"/>
            <a:ext cx="113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down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28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2" y="2286699"/>
            <a:ext cx="3650360" cy="2798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750485" y="4807582"/>
            <a:ext cx="1098550" cy="400110"/>
            <a:chOff x="4580189" y="4761926"/>
            <a:chExt cx="1098550" cy="40011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Connector 24"/>
          <p:cNvCxnSpPr/>
          <p:nvPr/>
        </p:nvCxnSpPr>
        <p:spPr bwMode="auto">
          <a:xfrm>
            <a:off x="2817035" y="2002412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610486" y="2003031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0404B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90429" y="1826652"/>
            <a:ext cx="96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up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1338" y="1842213"/>
            <a:ext cx="113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down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03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2" y="2286699"/>
            <a:ext cx="3650359" cy="2798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750485" y="4807582"/>
            <a:ext cx="1098550" cy="400110"/>
            <a:chOff x="4580189" y="4761926"/>
            <a:chExt cx="1098550" cy="40011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Connector 24"/>
          <p:cNvCxnSpPr/>
          <p:nvPr/>
        </p:nvCxnSpPr>
        <p:spPr bwMode="auto">
          <a:xfrm>
            <a:off x="2817035" y="2002412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610486" y="2003031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0404B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90429" y="1826652"/>
            <a:ext cx="96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up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1338" y="1842213"/>
            <a:ext cx="113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down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93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2" y="2286699"/>
            <a:ext cx="3650359" cy="27986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750485" y="4807582"/>
            <a:ext cx="1098550" cy="400110"/>
            <a:chOff x="4580189" y="4761926"/>
            <a:chExt cx="1098550" cy="40011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Connector 24"/>
          <p:cNvCxnSpPr/>
          <p:nvPr/>
        </p:nvCxnSpPr>
        <p:spPr bwMode="auto">
          <a:xfrm>
            <a:off x="2817035" y="2002412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610486" y="2003031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0404B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90429" y="1826652"/>
            <a:ext cx="96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up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1338" y="1842213"/>
            <a:ext cx="113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down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59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2" y="2286699"/>
            <a:ext cx="3650358" cy="27986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750485" y="4807582"/>
            <a:ext cx="1098550" cy="400110"/>
            <a:chOff x="4580189" y="4761926"/>
            <a:chExt cx="1098550" cy="40011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Connector 24"/>
          <p:cNvCxnSpPr/>
          <p:nvPr/>
        </p:nvCxnSpPr>
        <p:spPr bwMode="auto">
          <a:xfrm>
            <a:off x="2817035" y="2002412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610486" y="2003031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0404B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90429" y="1826652"/>
            <a:ext cx="96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up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1338" y="1842213"/>
            <a:ext cx="113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down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9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8109" y="1742904"/>
            <a:ext cx="3889587" cy="3886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22" y="2286699"/>
            <a:ext cx="3650358" cy="27986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887937" y="2676305"/>
                <a:ext cx="120741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750485" y="4807582"/>
            <a:ext cx="1098550" cy="400110"/>
            <a:chOff x="4580189" y="4761926"/>
            <a:chExt cx="1098550" cy="40011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580189" y="4864099"/>
              <a:ext cx="1098550" cy="29305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840" y="4761926"/>
                  <a:ext cx="87553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Connector 24"/>
          <p:cNvCxnSpPr/>
          <p:nvPr/>
        </p:nvCxnSpPr>
        <p:spPr bwMode="auto">
          <a:xfrm>
            <a:off x="2817035" y="2002412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610486" y="2003031"/>
            <a:ext cx="539750" cy="635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rgbClr val="0404B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90429" y="1826652"/>
            <a:ext cx="965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up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11338" y="1842213"/>
            <a:ext cx="113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spin down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4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41709</TotalTime>
  <Words>107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Cambria</vt:lpstr>
      <vt:lpstr>Cambria Math</vt:lpstr>
      <vt:lpstr>DejaVu Sans</vt:lpstr>
      <vt:lpstr>Times New Roman</vt:lpstr>
      <vt:lpstr>WenQuanYi Micro Hei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pershoguba</cp:lastModifiedBy>
  <cp:revision>1257</cp:revision>
  <cp:lastPrinted>2014-10-06T12:38:31Z</cp:lastPrinted>
  <dcterms:created xsi:type="dcterms:W3CDTF">2011-06-24T20:13:14Z</dcterms:created>
  <dcterms:modified xsi:type="dcterms:W3CDTF">2015-07-16T16:54:59Z</dcterms:modified>
</cp:coreProperties>
</file>