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337" r:id="rId2"/>
    <p:sldId id="354" r:id="rId3"/>
    <p:sldId id="339" r:id="rId4"/>
    <p:sldId id="340" r:id="rId5"/>
    <p:sldId id="341" r:id="rId6"/>
    <p:sldId id="343" r:id="rId7"/>
    <p:sldId id="344" r:id="rId8"/>
    <p:sldId id="348" r:id="rId9"/>
    <p:sldId id="349" r:id="rId10"/>
    <p:sldId id="350" r:id="rId11"/>
    <p:sldId id="351" r:id="rId12"/>
    <p:sldId id="352" r:id="rId13"/>
    <p:sldId id="353" r:id="rId14"/>
    <p:sldId id="356" r:id="rId15"/>
    <p:sldId id="355" r:id="rId16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BC"/>
    <a:srgbClr val="00421E"/>
    <a:srgbClr val="007434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058" autoAdjust="0"/>
  </p:normalViewPr>
  <p:slideViewPr>
    <p:cSldViewPr snapToGrid="0">
      <p:cViewPr varScale="1">
        <p:scale>
          <a:sx n="71" d="100"/>
          <a:sy n="71" d="100"/>
        </p:scale>
        <p:origin x="27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5" Type="http://schemas.openxmlformats.org/officeDocument/2006/relationships/image" Target="../media/image28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70" y="2029093"/>
            <a:ext cx="3776552" cy="302315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246205">
            <a:off x="2488870" y="4120543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6" cy="3483919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0918" y="368103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747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67696" y="286174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5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74" y="2190751"/>
            <a:ext cx="4645225" cy="3483919"/>
          </a:xfrm>
          <a:prstGeom prst="rect">
            <a:avLst/>
          </a:prstGeom>
        </p:spPr>
      </p:pic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5" cy="3483919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0918" y="368103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96408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6408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7477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67696" y="286174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9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74" y="2190751"/>
            <a:ext cx="4645225" cy="3483918"/>
          </a:xfrm>
          <a:prstGeom prst="rect">
            <a:avLst/>
          </a:prstGeom>
        </p:spPr>
      </p:pic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5" cy="3483918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0034" y="3548245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0.4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747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0034" y="3005325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0.6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8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74" y="2190751"/>
            <a:ext cx="4645225" cy="3483918"/>
          </a:xfrm>
          <a:prstGeom prst="rect">
            <a:avLst/>
          </a:prstGeom>
        </p:spPr>
      </p:pic>
      <p:pic>
        <p:nvPicPr>
          <p:cNvPr id="3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4" cy="3483918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97063" y="3532309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7"/>
                <a:stretch>
                  <a:fillRect l="-747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7634" y="2998107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5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45990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8147"/>
            <a:ext cx="3650359" cy="2795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Arrow Connector 7"/>
          <p:cNvCxnSpPr/>
          <p:nvPr/>
        </p:nvCxnSpPr>
        <p:spPr bwMode="auto">
          <a:xfrm flipV="1">
            <a:off x="5683548" y="3095469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660438" y="3102008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826948" y="3095469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57568" y="3102008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964778" y="4735918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16111" y="438825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11" y="4388254"/>
                <a:ext cx="87553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 bwMode="auto">
          <a:xfrm flipV="1">
            <a:off x="4670668" y="4730387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61743" y="438825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43" y="4388254"/>
                <a:ext cx="87553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3800" y="1731775"/>
            <a:ext cx="2785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Skyrmion bound state peaks</a:t>
            </a:r>
            <a:endParaRPr lang="en-US" sz="15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279875" y="2050226"/>
            <a:ext cx="6649" cy="2773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50678" y="2054385"/>
            <a:ext cx="1049" cy="2731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4768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19" y="2446684"/>
            <a:ext cx="3551264" cy="271981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 bwMode="auto">
          <a:xfrm>
            <a:off x="3828044" y="2769121"/>
            <a:ext cx="317680" cy="8558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70169" y="4968249"/>
            <a:ext cx="4497680" cy="6108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144852" y="2183587"/>
            <a:ext cx="4052563" cy="32460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709155" y="4629695"/>
                <a:ext cx="3959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55" y="4629695"/>
                <a:ext cx="395941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5159232" y="3032618"/>
            <a:ext cx="524012" cy="2744"/>
          </a:xfrm>
          <a:prstGeom prst="straightConnector1">
            <a:avLst/>
          </a:prstGeom>
          <a:ln w="317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18606" y="4245490"/>
            <a:ext cx="0" cy="3562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94030" y="4144859"/>
            <a:ext cx="0" cy="350612"/>
          </a:xfrm>
          <a:prstGeom prst="straightConnector1">
            <a:avLst/>
          </a:prstGeom>
          <a:ln w="31750">
            <a:solidFill>
              <a:srgbClr val="0404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812435" y="6692379"/>
                <a:ext cx="5501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35" y="6692379"/>
                <a:ext cx="55015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16200000">
                <a:off x="3366762" y="2973889"/>
                <a:ext cx="12074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6762" y="2973889"/>
                <a:ext cx="1207412" cy="338554"/>
              </a:xfrm>
              <a:prstGeom prst="rect">
                <a:avLst/>
              </a:prstGeom>
              <a:blipFill rotWithShape="0">
                <a:blip r:embed="rId5"/>
                <a:stretch>
                  <a:fillRect r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5571371" y="2769121"/>
                <a:ext cx="7437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𝑆𝐵𝑆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71" y="2769121"/>
                <a:ext cx="743729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018967" y="2769121"/>
                <a:ext cx="7437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𝑆𝐵𝑆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67" y="2769121"/>
                <a:ext cx="743729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670328" y="3032618"/>
            <a:ext cx="547222" cy="1061"/>
          </a:xfrm>
          <a:prstGeom prst="straightConnector1">
            <a:avLst/>
          </a:prstGeom>
          <a:ln w="317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3999452" y="4942387"/>
                <a:ext cx="343364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452" y="4942387"/>
                <a:ext cx="343364" cy="3231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084985" y="4928093"/>
                <a:ext cx="677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985" y="4928093"/>
                <a:ext cx="677365" cy="3231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253587" y="4942388"/>
                <a:ext cx="677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87" y="4942388"/>
                <a:ext cx="677365" cy="3231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3410146" y="4946105"/>
                <a:ext cx="67736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46" y="4946105"/>
                <a:ext cx="677365" cy="3231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2395915" y="4940449"/>
                <a:ext cx="82163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15" y="4940449"/>
                <a:ext cx="821635" cy="3231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199" y="2138991"/>
            <a:ext cx="3878705" cy="2261110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616199" y="2030930"/>
            <a:ext cx="3889587" cy="236917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51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0" y="2089489"/>
            <a:ext cx="3618131" cy="2942016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1246205">
            <a:off x="2525699" y="4126352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3" y="1668110"/>
            <a:ext cx="3777441" cy="4035788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500" r="-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7595" r="-63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60" cy="27986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928880" y="5319515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V="1">
            <a:off x="4655800" y="5309865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/>
          <p:nvPr/>
        </p:nvCxnSpPr>
        <p:spPr bwMode="auto">
          <a:xfrm flipV="1">
            <a:off x="5705475" y="287636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676650" y="290811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849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817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528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45990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8147"/>
            <a:ext cx="3650360" cy="2795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Arrow Connector 7"/>
          <p:cNvCxnSpPr/>
          <p:nvPr/>
        </p:nvCxnSpPr>
        <p:spPr bwMode="auto">
          <a:xfrm flipV="1">
            <a:off x="5683548" y="3095469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660438" y="3102008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826948" y="3095469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57568" y="3102008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964778" y="4735918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16111" y="438825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11" y="4388254"/>
                <a:ext cx="87553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 bwMode="auto">
          <a:xfrm flipV="1">
            <a:off x="4670668" y="4730387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61743" y="438825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43" y="4388254"/>
                <a:ext cx="87553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3800" y="1731775"/>
            <a:ext cx="2785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Skyrmion bound state peaks</a:t>
            </a:r>
            <a:endParaRPr lang="en-US" sz="15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279875" y="2050226"/>
            <a:ext cx="6649" cy="2773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50678" y="2054385"/>
            <a:ext cx="1049" cy="2731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1403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9" cy="2798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8109" y="2187388"/>
            <a:ext cx="3889587" cy="301541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9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125133" y="1834672"/>
            <a:ext cx="4052563" cy="349414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4" y="2288117"/>
            <a:ext cx="3901196" cy="291041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681983" y="4928702"/>
            <a:ext cx="1102282" cy="400110"/>
            <a:chOff x="4576457" y="4757040"/>
            <a:chExt cx="1102282" cy="40011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576457" y="4757040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457" y="4757040"/>
                  <a:ext cx="875532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3262685" y="3030963"/>
                <a:ext cx="216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500" dirty="0" smtClean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a. u.</a:t>
                </a:r>
                <a:endParaRPr lang="en-US" sz="1500" dirty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62685" y="3030963"/>
                <a:ext cx="216293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 bwMode="auto">
          <a:xfrm flipV="1">
            <a:off x="5603875" y="3334027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669439" y="340328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818721" y="1834672"/>
            <a:ext cx="2785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Skyrmion bound state peaks</a:t>
            </a:r>
            <a:endParaRPr lang="en-US" sz="15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2870372" y="2157837"/>
            <a:ext cx="125076" cy="19334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336628" y="2101403"/>
            <a:ext cx="103930" cy="23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700632" y="340328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618921" y="3409819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3760301" y="2351183"/>
            <a:ext cx="359448" cy="2331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6507" y="3754904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2459" y="274268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2758440" y="4727976"/>
            <a:ext cx="1910999" cy="24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14837" y="4382067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37" y="4382067"/>
                <a:ext cx="87553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V="1">
            <a:off x="4669439" y="4723151"/>
            <a:ext cx="934436" cy="48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75865" y="438741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65" y="4387414"/>
                <a:ext cx="87553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82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29" y="2281874"/>
            <a:ext cx="3874168" cy="280825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647727" y="4862310"/>
            <a:ext cx="1098550" cy="400110"/>
            <a:chOff x="4580189" y="4761926"/>
            <a:chExt cx="1098550" cy="40011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30144" y="2043195"/>
                <a:ext cx="604504" cy="51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144" y="2043195"/>
                <a:ext cx="604504" cy="511358"/>
              </a:xfrm>
              <a:prstGeom prst="rect">
                <a:avLst/>
              </a:prstGeom>
              <a:blipFill rotWithShape="0">
                <a:blip r:embed="rId5"/>
                <a:stretch>
                  <a:fillRect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657808" y="2155009"/>
                <a:ext cx="52367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808" y="2155009"/>
                <a:ext cx="523670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1046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2155196" y="2085426"/>
            <a:ext cx="4052563" cy="32460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397500" y="4356100"/>
            <a:ext cx="152400" cy="2921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3000" y="4578350"/>
            <a:ext cx="355301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845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84255</TotalTime>
  <Words>179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</vt:lpstr>
      <vt:lpstr>Cambria Math</vt:lpstr>
      <vt:lpstr>DejaVu Sans</vt:lpstr>
      <vt:lpstr>Segoe UI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1296</cp:revision>
  <cp:lastPrinted>2014-10-06T12:38:31Z</cp:lastPrinted>
  <dcterms:created xsi:type="dcterms:W3CDTF">2011-06-24T20:13:14Z</dcterms:created>
  <dcterms:modified xsi:type="dcterms:W3CDTF">2016-04-01T15:07:07Z</dcterms:modified>
</cp:coreProperties>
</file>