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337" r:id="rId2"/>
    <p:sldId id="339" r:id="rId3"/>
    <p:sldId id="340" r:id="rId4"/>
  </p:sldIdLst>
  <p:sldSz cx="9144000" cy="6858000" type="screen4x3"/>
  <p:notesSz cx="6797675" cy="99282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21E"/>
    <a:srgbClr val="007434"/>
    <a:srgbClr val="0404BC"/>
    <a:srgbClr val="FF6600"/>
    <a:srgbClr val="FF99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058" autoAdjust="0"/>
  </p:normalViewPr>
  <p:slideViewPr>
    <p:cSldViewPr snapToGrid="0">
      <p:cViewPr>
        <p:scale>
          <a:sx n="100" d="100"/>
          <a:sy n="100" d="100"/>
        </p:scale>
        <p:origin x="136" y="-63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56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907"/>
            <a:ext cx="5436567" cy="44659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22060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32AD8-3D5A-4C30-B73F-F45F3083E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34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3750F-6C68-4F8F-8855-5EDF1D5D3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8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3A278-D2F5-4448-BEC2-F3312DD87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52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585CB-17A5-47BD-8AAC-83BF4A26B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7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DE4D5-870E-42ED-BC5E-ACB2F4E00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4A85F-BA17-474B-83B1-DF1777812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DB94-244F-4D95-A1DD-62A50A38D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DD6A9-9E65-437B-AB68-FF89AD8CB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05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2405-F681-40BD-94DB-D14C2A71D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3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DAA2-0AD3-4C98-887B-0C4CB0FB4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9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CA2A6-DD77-4EBE-8097-250CDCAA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4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DDF56-EEE4-4859-8525-C80421C36F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4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13DDFF2-64E7-4186-B30F-722AD6C0D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53" y="2029093"/>
            <a:ext cx="4060586" cy="3023150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 rot="1025576">
            <a:off x="2425784" y="4075195"/>
            <a:ext cx="26711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SUPERCONDUCTOR</a:t>
            </a:r>
            <a:endParaRPr lang="en-US" sz="1900" b="1" dirty="0"/>
          </a:p>
        </p:txBody>
      </p:sp>
      <p:sp>
        <p:nvSpPr>
          <p:cNvPr id="10" name="TextBox 9"/>
          <p:cNvSpPr txBox="1"/>
          <p:nvPr/>
        </p:nvSpPr>
        <p:spPr>
          <a:xfrm rot="952989">
            <a:off x="2717137" y="3686290"/>
            <a:ext cx="223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FERROMAGNET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6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71" y="2089489"/>
            <a:ext cx="3951610" cy="2942016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 rot="973654">
            <a:off x="2458218" y="4056313"/>
            <a:ext cx="26711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SUPERCONDUCTOR</a:t>
            </a:r>
            <a:endParaRPr lang="en-US" sz="1900" b="1" dirty="0"/>
          </a:p>
        </p:txBody>
      </p:sp>
      <p:sp>
        <p:nvSpPr>
          <p:cNvPr id="17" name="TextBox 16"/>
          <p:cNvSpPr txBox="1"/>
          <p:nvPr/>
        </p:nvSpPr>
        <p:spPr>
          <a:xfrm rot="952989">
            <a:off x="2717137" y="3686290"/>
            <a:ext cx="223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FERROMAGNET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569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83" y="1668110"/>
            <a:ext cx="3777441" cy="4035788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66750" y="4825477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750" y="4825477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558849" y="4521908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49" y="4521908"/>
                <a:ext cx="248465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1219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24858" y="5163400"/>
                <a:ext cx="2580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58" y="5163400"/>
                <a:ext cx="258084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42857" t="-25714" r="-238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467979" y="4958507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979" y="4958507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809711" y="5214405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711" y="5214405"/>
                <a:ext cx="248465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1219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893550" y="4717755"/>
                <a:ext cx="2580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50" y="4717755"/>
                <a:ext cx="258084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42857" t="-25714" r="-238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605282" y="4383079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282" y="4383079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4000" r="-20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689973" y="3633313"/>
                <a:ext cx="4841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973" y="3633313"/>
                <a:ext cx="484107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7500" r="-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483612" y="2602732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12" y="2602732"/>
                <a:ext cx="392418" cy="523220"/>
              </a:xfrm>
              <a:prstGeom prst="rect">
                <a:avLst/>
              </a:prstGeom>
              <a:blipFill rotWithShape="0">
                <a:blip r:embed="rId7"/>
                <a:stretch>
                  <a:fillRect r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 rot="1931034">
                <a:off x="2878834" y="4930325"/>
                <a:ext cx="875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034">
                <a:off x="2878834" y="4930325"/>
                <a:ext cx="875532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 rot="18893241">
                <a:off x="5100921" y="4804618"/>
                <a:ext cx="875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93241">
                <a:off x="5100921" y="4804618"/>
                <a:ext cx="875532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33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41598</TotalTime>
  <Words>26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Cambria</vt:lpstr>
      <vt:lpstr>Cambria Math</vt:lpstr>
      <vt:lpstr>DejaVu Sans</vt:lpstr>
      <vt:lpstr>Times New Roman</vt:lpstr>
      <vt:lpstr>WenQuanYi Micro Hei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pershoguba</cp:lastModifiedBy>
  <cp:revision>1251</cp:revision>
  <cp:lastPrinted>2014-10-06T12:38:31Z</cp:lastPrinted>
  <dcterms:created xsi:type="dcterms:W3CDTF">2011-06-24T20:13:14Z</dcterms:created>
  <dcterms:modified xsi:type="dcterms:W3CDTF">2015-07-12T22:16:42Z</dcterms:modified>
</cp:coreProperties>
</file>