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sldIdLst>
    <p:sldId id="337" r:id="rId2"/>
    <p:sldId id="339" r:id="rId3"/>
    <p:sldId id="340" r:id="rId4"/>
    <p:sldId id="341" r:id="rId5"/>
    <p:sldId id="343" r:id="rId6"/>
    <p:sldId id="344" r:id="rId7"/>
    <p:sldId id="345" r:id="rId8"/>
    <p:sldId id="346" r:id="rId9"/>
    <p:sldId id="347" r:id="rId10"/>
  </p:sldIdLst>
  <p:sldSz cx="9144000" cy="6858000" type="screen4x3"/>
  <p:notesSz cx="6797675" cy="9928225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404BC"/>
    <a:srgbClr val="00421E"/>
    <a:srgbClr val="007434"/>
    <a:srgbClr val="FF6600"/>
    <a:srgbClr val="FF9900"/>
    <a:srgbClr val="8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 autoAdjust="0"/>
    <p:restoredTop sz="94058" autoAdjust="0"/>
  </p:normalViewPr>
  <p:slideViewPr>
    <p:cSldViewPr snapToGrid="0">
      <p:cViewPr>
        <p:scale>
          <a:sx n="100" d="100"/>
          <a:sy n="100" d="100"/>
        </p:scale>
        <p:origin x="48" y="-114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-1752" y="-72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556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79768" y="4715907"/>
            <a:ext cx="5436567" cy="446597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6220606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32AD8-3D5A-4C30-B73F-F45F3083EA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234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3750F-6C68-4F8F-8855-5EDF1D5D30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783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3A278-D2F5-4448-BEC2-F3312DD87E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7523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8013" cy="11414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E585CB-17A5-47BD-8AAC-83BF4A26BF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673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DE4D5-870E-42ED-BC5E-ACB2F4E00E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099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64A85F-BA17-474B-83B1-DF1777812E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58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2DB94-244F-4D95-A1DD-62A50A38D7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700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BDD6A9-9E65-437B-AB68-FF89AD8CB2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205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C82405-F681-40BD-94DB-D14C2A71DC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239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8DAA2-0AD3-4C98-887B-0C4CB0FB44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798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CA2A6-DD77-4EBE-8097-250CDCAAA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842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9DDF56-EEE4-4859-8525-C80421C36F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546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defRPr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B13DDFF2-64E7-4186-B30F-722AD6C0D7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353" y="2029093"/>
            <a:ext cx="4060586" cy="3023150"/>
          </a:xfrm>
          <a:prstGeom prst="rect">
            <a:avLst/>
          </a:prstGeom>
        </p:spPr>
      </p:pic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344183" y="1742904"/>
            <a:ext cx="3889587" cy="3886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 rot="1025576">
            <a:off x="2425784" y="4075195"/>
            <a:ext cx="267114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/>
              <a:t>SUPERCONDUCTOR</a:t>
            </a:r>
            <a:endParaRPr lang="en-US" sz="1900" b="1" dirty="0"/>
          </a:p>
        </p:txBody>
      </p:sp>
      <p:sp>
        <p:nvSpPr>
          <p:cNvPr id="10" name="TextBox 9"/>
          <p:cNvSpPr txBox="1"/>
          <p:nvPr/>
        </p:nvSpPr>
        <p:spPr>
          <a:xfrm rot="952989">
            <a:off x="2717137" y="3686290"/>
            <a:ext cx="2233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/>
              <a:t>FERROMAGNET</a:t>
            </a:r>
            <a:r>
              <a:rPr lang="en-US" sz="2000" b="1" dirty="0" smtClean="0"/>
              <a:t> 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24913" y="4980378"/>
                <a:ext cx="3924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913" y="4980378"/>
                <a:ext cx="392418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593906" y="4539958"/>
                <a:ext cx="3924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906" y="4539958"/>
                <a:ext cx="392418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 bwMode="auto">
          <a:xfrm flipH="1" flipV="1">
            <a:off x="4769224" y="5149008"/>
            <a:ext cx="539034" cy="1808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5308258" y="4751294"/>
            <a:ext cx="357436" cy="57852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5308258" y="4625788"/>
            <a:ext cx="0" cy="70403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243393" y="4243425"/>
                <a:ext cx="3924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393" y="4243425"/>
                <a:ext cx="392418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06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171" y="2089489"/>
            <a:ext cx="3951610" cy="2942016"/>
          </a:xfrm>
          <a:prstGeom prst="rect">
            <a:avLst/>
          </a:prstGeom>
        </p:spPr>
      </p:pic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344183" y="1742904"/>
            <a:ext cx="3889587" cy="3886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24913" y="4980378"/>
                <a:ext cx="3924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913" y="4980378"/>
                <a:ext cx="392418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593906" y="4539958"/>
                <a:ext cx="3924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906" y="4539958"/>
                <a:ext cx="392418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 bwMode="auto">
          <a:xfrm flipH="1" flipV="1">
            <a:off x="4769224" y="5149008"/>
            <a:ext cx="539034" cy="1808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5308258" y="4751294"/>
            <a:ext cx="357436" cy="57852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5308258" y="4625788"/>
            <a:ext cx="0" cy="70403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243393" y="4243425"/>
                <a:ext cx="3924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393" y="4243425"/>
                <a:ext cx="392418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 rot="973654">
            <a:off x="2458218" y="4056313"/>
            <a:ext cx="267114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/>
              <a:t>SUPERCONDUCTOR</a:t>
            </a:r>
            <a:endParaRPr lang="en-US" sz="1900" b="1" dirty="0"/>
          </a:p>
        </p:txBody>
      </p:sp>
      <p:sp>
        <p:nvSpPr>
          <p:cNvPr id="17" name="TextBox 16"/>
          <p:cNvSpPr txBox="1"/>
          <p:nvPr/>
        </p:nvSpPr>
        <p:spPr>
          <a:xfrm rot="952989">
            <a:off x="2717137" y="3686290"/>
            <a:ext cx="2233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/>
              <a:t>FERROMAGNET</a:t>
            </a:r>
            <a:r>
              <a:rPr lang="en-US" sz="2000" b="1" dirty="0" smtClean="0"/>
              <a:t>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65695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183" y="1668110"/>
            <a:ext cx="3777441" cy="4035788"/>
          </a:xfrm>
          <a:prstGeom prst="rect">
            <a:avLst/>
          </a:prstGeom>
        </p:spPr>
      </p:pic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8109" y="1742904"/>
            <a:ext cx="3889587" cy="3886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266750" y="4825477"/>
                <a:ext cx="1490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750" y="4825477"/>
                <a:ext cx="149079" cy="215444"/>
              </a:xfrm>
              <a:prstGeom prst="rect">
                <a:avLst/>
              </a:prstGeom>
              <a:blipFill rotWithShape="0">
                <a:blip r:embed="rId3"/>
                <a:stretch>
                  <a:fillRect l="-25000" r="-25000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558849" y="4521908"/>
                <a:ext cx="24846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849" y="4521908"/>
                <a:ext cx="248465" cy="215444"/>
              </a:xfrm>
              <a:prstGeom prst="rect">
                <a:avLst/>
              </a:prstGeom>
              <a:blipFill rotWithShape="0">
                <a:blip r:embed="rId4"/>
                <a:stretch>
                  <a:fillRect l="-14634" r="-12195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24858" y="5163400"/>
                <a:ext cx="25808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b="0" dirty="0" smtClean="0">
                    <a:solidFill>
                      <a:schemeClr val="tx1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858" y="5163400"/>
                <a:ext cx="258084" cy="215444"/>
              </a:xfrm>
              <a:prstGeom prst="rect">
                <a:avLst/>
              </a:prstGeom>
              <a:blipFill rotWithShape="0">
                <a:blip r:embed="rId5"/>
                <a:stretch>
                  <a:fillRect l="-42857" t="-25714" r="-23810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67979" y="4958507"/>
                <a:ext cx="1490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979" y="4958507"/>
                <a:ext cx="149079" cy="215444"/>
              </a:xfrm>
              <a:prstGeom prst="rect">
                <a:avLst/>
              </a:prstGeom>
              <a:blipFill rotWithShape="0">
                <a:blip r:embed="rId3"/>
                <a:stretch>
                  <a:fillRect l="-25000" r="-25000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809711" y="5214405"/>
                <a:ext cx="24846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711" y="5214405"/>
                <a:ext cx="248465" cy="215444"/>
              </a:xfrm>
              <a:prstGeom prst="rect">
                <a:avLst/>
              </a:prstGeom>
              <a:blipFill rotWithShape="0">
                <a:blip r:embed="rId4"/>
                <a:stretch>
                  <a:fillRect l="-14634" r="-12195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893550" y="4717755"/>
                <a:ext cx="25808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b="0" dirty="0" smtClean="0">
                    <a:solidFill>
                      <a:schemeClr val="tx1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550" y="4717755"/>
                <a:ext cx="258084" cy="215444"/>
              </a:xfrm>
              <a:prstGeom prst="rect">
                <a:avLst/>
              </a:prstGeom>
              <a:blipFill rotWithShape="0">
                <a:blip r:embed="rId5"/>
                <a:stretch>
                  <a:fillRect l="-42857" t="-25714" r="-23810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744471" y="4302548"/>
                <a:ext cx="1490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471" y="4302548"/>
                <a:ext cx="149079" cy="215444"/>
              </a:xfrm>
              <a:prstGeom prst="rect">
                <a:avLst/>
              </a:prstGeom>
              <a:blipFill rotWithShape="0">
                <a:blip r:embed="rId3"/>
                <a:stretch>
                  <a:fillRect l="-24000" r="-20000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14309" y="3606643"/>
                <a:ext cx="48410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0.002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309" y="3606643"/>
                <a:ext cx="484107" cy="215444"/>
              </a:xfrm>
              <a:prstGeom prst="rect">
                <a:avLst/>
              </a:prstGeom>
              <a:blipFill rotWithShape="0">
                <a:blip r:embed="rId6"/>
                <a:stretch>
                  <a:fillRect l="-7500" r="-5000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 rot="15836113">
                <a:off x="2270398" y="3298063"/>
                <a:ext cx="3924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p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836113">
                <a:off x="2270398" y="3298063"/>
                <a:ext cx="392418" cy="400110"/>
              </a:xfrm>
              <a:prstGeom prst="rect">
                <a:avLst/>
              </a:prstGeom>
              <a:blipFill rotWithShape="0">
                <a:blip r:embed="rId7"/>
                <a:stretch>
                  <a:fillRect t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 rot="1931034">
                <a:off x="2878834" y="4991880"/>
                <a:ext cx="875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1034">
                <a:off x="2878834" y="4991880"/>
                <a:ext cx="875532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 rot="18893241">
                <a:off x="5100921" y="4866173"/>
                <a:ext cx="875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93241">
                <a:off x="5100921" y="4866173"/>
                <a:ext cx="875532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608326" y="2772830"/>
                <a:ext cx="48410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0.004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326" y="2772830"/>
                <a:ext cx="484107" cy="215444"/>
              </a:xfrm>
              <a:prstGeom prst="rect">
                <a:avLst/>
              </a:prstGeom>
              <a:blipFill rotWithShape="0">
                <a:blip r:embed="rId10"/>
                <a:stretch>
                  <a:fillRect l="-7595" r="-6329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335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8109" y="1742904"/>
            <a:ext cx="3889587" cy="3886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722" y="2286699"/>
            <a:ext cx="3650360" cy="279861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 bwMode="auto">
          <a:xfrm flipV="1">
            <a:off x="2928880" y="5319515"/>
            <a:ext cx="1726920" cy="896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342502" y="5280081"/>
                <a:ext cx="875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502" y="5280081"/>
                <a:ext cx="875532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 bwMode="auto">
          <a:xfrm flipV="1">
            <a:off x="4655800" y="5309865"/>
            <a:ext cx="906800" cy="965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652663" y="5243039"/>
                <a:ext cx="875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663" y="5243039"/>
                <a:ext cx="875532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 rot="5400000">
                <a:off x="3887937" y="2676305"/>
                <a:ext cx="12074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)/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887937" y="2676305"/>
                <a:ext cx="1207412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3750485" y="4807582"/>
            <a:ext cx="1098550" cy="400110"/>
            <a:chOff x="4580189" y="4761926"/>
            <a:chExt cx="1098550" cy="40011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4580189" y="4864099"/>
              <a:ext cx="1098550" cy="29305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624840" y="4761926"/>
                  <a:ext cx="87553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4840" y="4761926"/>
                  <a:ext cx="875532" cy="4001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" name="Straight Arrow Connector 15"/>
          <p:cNvCxnSpPr/>
          <p:nvPr/>
        </p:nvCxnSpPr>
        <p:spPr bwMode="auto">
          <a:xfrm flipV="1">
            <a:off x="5705475" y="2876360"/>
            <a:ext cx="0" cy="314325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0404B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3676650" y="2908110"/>
            <a:ext cx="0" cy="314325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0404B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4849035" y="2908110"/>
            <a:ext cx="0" cy="320864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2817035" y="2908110"/>
            <a:ext cx="0" cy="320864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2817035" y="2002412"/>
            <a:ext cx="539750" cy="6350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4610486" y="2003031"/>
            <a:ext cx="539750" cy="6350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rgbClr val="0404B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5090429" y="1826652"/>
            <a:ext cx="965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spin up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11338" y="1842213"/>
            <a:ext cx="1132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spin down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288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8109" y="1742904"/>
            <a:ext cx="3889587" cy="3886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722" y="2286699"/>
            <a:ext cx="3650360" cy="27986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 rot="5400000">
                <a:off x="3887937" y="2676305"/>
                <a:ext cx="12074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)/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887937" y="2676305"/>
                <a:ext cx="1207412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3750485" y="4807582"/>
            <a:ext cx="1098550" cy="400110"/>
            <a:chOff x="4580189" y="4761926"/>
            <a:chExt cx="1098550" cy="40011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4580189" y="4864099"/>
              <a:ext cx="1098550" cy="29305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624840" y="4761926"/>
                  <a:ext cx="87553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4840" y="4761926"/>
                  <a:ext cx="875532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" name="Straight Connector 24"/>
          <p:cNvCxnSpPr/>
          <p:nvPr/>
        </p:nvCxnSpPr>
        <p:spPr bwMode="auto">
          <a:xfrm>
            <a:off x="2817035" y="2002412"/>
            <a:ext cx="539750" cy="6350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4610486" y="2003031"/>
            <a:ext cx="539750" cy="6350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rgbClr val="0404B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5090429" y="1826652"/>
            <a:ext cx="965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spin up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11338" y="1842213"/>
            <a:ext cx="1132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spin down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03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8109" y="1742904"/>
            <a:ext cx="3889587" cy="3886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722" y="2286699"/>
            <a:ext cx="3650359" cy="27986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 rot="5400000">
                <a:off x="3887937" y="2676305"/>
                <a:ext cx="12074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)/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887937" y="2676305"/>
                <a:ext cx="1207412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3750485" y="4807582"/>
            <a:ext cx="1098550" cy="400110"/>
            <a:chOff x="4580189" y="4761926"/>
            <a:chExt cx="1098550" cy="40011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4580189" y="4864099"/>
              <a:ext cx="1098550" cy="29305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624840" y="4761926"/>
                  <a:ext cx="87553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4840" y="4761926"/>
                  <a:ext cx="875532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" name="Straight Connector 24"/>
          <p:cNvCxnSpPr/>
          <p:nvPr/>
        </p:nvCxnSpPr>
        <p:spPr bwMode="auto">
          <a:xfrm>
            <a:off x="2817035" y="2002412"/>
            <a:ext cx="539750" cy="6350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4610486" y="2003031"/>
            <a:ext cx="539750" cy="6350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rgbClr val="0404B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5090429" y="1826652"/>
            <a:ext cx="965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spin up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11338" y="1842213"/>
            <a:ext cx="1132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spin down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936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8109" y="1742904"/>
            <a:ext cx="3889587" cy="3886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722" y="2286699"/>
            <a:ext cx="3650359" cy="27986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 rot="5400000">
                <a:off x="3887937" y="2676305"/>
                <a:ext cx="12074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)/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887937" y="2676305"/>
                <a:ext cx="1207412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3750485" y="4807582"/>
            <a:ext cx="1098550" cy="400110"/>
            <a:chOff x="4580189" y="4761926"/>
            <a:chExt cx="1098550" cy="40011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4580189" y="4864099"/>
              <a:ext cx="1098550" cy="29305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624840" y="4761926"/>
                  <a:ext cx="87553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4840" y="4761926"/>
                  <a:ext cx="875532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" name="Straight Connector 24"/>
          <p:cNvCxnSpPr/>
          <p:nvPr/>
        </p:nvCxnSpPr>
        <p:spPr bwMode="auto">
          <a:xfrm>
            <a:off x="2817035" y="2002412"/>
            <a:ext cx="539750" cy="6350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4610486" y="2003031"/>
            <a:ext cx="539750" cy="6350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rgbClr val="0404B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5090429" y="1826652"/>
            <a:ext cx="965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spin up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11338" y="1842213"/>
            <a:ext cx="1132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spin down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596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8109" y="1742904"/>
            <a:ext cx="3889587" cy="3886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722" y="2286699"/>
            <a:ext cx="3650358" cy="27986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 rot="5400000">
                <a:off x="3887937" y="2676305"/>
                <a:ext cx="12074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)/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887937" y="2676305"/>
                <a:ext cx="1207412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3750485" y="4807582"/>
            <a:ext cx="1098550" cy="400110"/>
            <a:chOff x="4580189" y="4761926"/>
            <a:chExt cx="1098550" cy="40011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4580189" y="4864099"/>
              <a:ext cx="1098550" cy="29305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624840" y="4761926"/>
                  <a:ext cx="87553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4840" y="4761926"/>
                  <a:ext cx="875532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" name="Straight Connector 24"/>
          <p:cNvCxnSpPr/>
          <p:nvPr/>
        </p:nvCxnSpPr>
        <p:spPr bwMode="auto">
          <a:xfrm>
            <a:off x="2817035" y="2002412"/>
            <a:ext cx="539750" cy="6350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4610486" y="2003031"/>
            <a:ext cx="539750" cy="6350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rgbClr val="0404B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5090429" y="1826652"/>
            <a:ext cx="965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spin up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11338" y="1842213"/>
            <a:ext cx="1132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spin down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493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8109" y="1742904"/>
            <a:ext cx="3889587" cy="3886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722" y="2286699"/>
            <a:ext cx="3650358" cy="279860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 rot="5400000">
                <a:off x="3887937" y="2676305"/>
                <a:ext cx="12074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)/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887937" y="2676305"/>
                <a:ext cx="1207412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3750485" y="4807582"/>
            <a:ext cx="1098550" cy="400110"/>
            <a:chOff x="4580189" y="4761926"/>
            <a:chExt cx="1098550" cy="40011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4580189" y="4864099"/>
              <a:ext cx="1098550" cy="29305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624840" y="4761926"/>
                  <a:ext cx="87553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4840" y="4761926"/>
                  <a:ext cx="875532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" name="Straight Connector 24"/>
          <p:cNvCxnSpPr/>
          <p:nvPr/>
        </p:nvCxnSpPr>
        <p:spPr bwMode="auto">
          <a:xfrm>
            <a:off x="2817035" y="2002412"/>
            <a:ext cx="539750" cy="6350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4610486" y="2003031"/>
            <a:ext cx="539750" cy="6350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rgbClr val="0404B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5090429" y="1826652"/>
            <a:ext cx="965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spin up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11338" y="1842213"/>
            <a:ext cx="1132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spin down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049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WenQuanYi Micro Hei"/>
        <a:cs typeface="WenQuanYi Micro Hei"/>
      </a:majorFont>
      <a:minorFont>
        <a:latin typeface="Arial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41707</TotalTime>
  <Words>107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Cambria</vt:lpstr>
      <vt:lpstr>Cambria Math</vt:lpstr>
      <vt:lpstr>DejaVu Sans</vt:lpstr>
      <vt:lpstr>Times New Roman</vt:lpstr>
      <vt:lpstr>WenQuanYi Micro Hei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pershoguba</cp:lastModifiedBy>
  <cp:revision>1256</cp:revision>
  <cp:lastPrinted>2014-10-06T12:38:31Z</cp:lastPrinted>
  <dcterms:created xsi:type="dcterms:W3CDTF">2011-06-24T20:13:14Z</dcterms:created>
  <dcterms:modified xsi:type="dcterms:W3CDTF">2015-07-13T21:22:23Z</dcterms:modified>
</cp:coreProperties>
</file>