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"/>
  </p:notesMasterIdLst>
  <p:handoutMasterIdLst>
    <p:handoutMasterId r:id="rId5"/>
  </p:handoutMasterIdLst>
  <p:sldIdLst>
    <p:sldId id="481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6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9323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93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2</vt:lpstr>
      <vt:lpstr>SoftUni 16x9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294</cp:revision>
  <dcterms:created xsi:type="dcterms:W3CDTF">2014-01-02T17:00:34Z</dcterms:created>
  <dcterms:modified xsi:type="dcterms:W3CDTF">2019-12-16T12:22:06Z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