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57" r:id="rId3"/>
    <p:sldId id="261" r:id="rId4"/>
    <p:sldId id="276" r:id="rId5"/>
    <p:sldId id="256" r:id="rId6"/>
    <p:sldId id="258" r:id="rId7"/>
    <p:sldId id="267" r:id="rId8"/>
    <p:sldId id="268" r:id="rId9"/>
    <p:sldId id="274" r:id="rId10"/>
    <p:sldId id="269" r:id="rId11"/>
    <p:sldId id="270" r:id="rId12"/>
    <p:sldId id="277" r:id="rId13"/>
    <p:sldId id="280" r:id="rId14"/>
    <p:sldId id="283" r:id="rId15"/>
    <p:sldId id="282" r:id="rId16"/>
    <p:sldId id="281" r:id="rId17"/>
    <p:sldId id="271" r:id="rId18"/>
    <p:sldId id="272" r:id="rId19"/>
    <p:sldId id="273" r:id="rId20"/>
    <p:sldId id="278" r:id="rId21"/>
    <p:sldId id="279" r:id="rId22"/>
    <p:sldId id="263" r:id="rId23"/>
    <p:sldId id="264" r:id="rId24"/>
    <p:sldId id="265" r:id="rId25"/>
    <p:sldId id="262" r:id="rId26"/>
    <p:sldId id="259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611"/>
    <a:srgbClr val="DEA900"/>
    <a:srgbClr val="43A38A"/>
    <a:srgbClr val="6AA3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76" d="100"/>
          <a:sy n="76" d="100"/>
        </p:scale>
        <p:origin x="67" y="1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D809B-7389-407C-8994-F31FC60AF1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77B6DA-5ABF-47A2-A029-94F58A01B5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3526A5-78AF-4F18-8B46-70C9FBAC5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8EECE-02A9-46E0-9D62-4DB49E85EE29}" type="datetimeFigureOut">
              <a:rPr lang="en-US" smtClean="0"/>
              <a:t>16-Mar-20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30F616-510C-44EF-85FE-B32F2CE85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8BDEA1-341E-4799-B7A2-9540D79A4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3870B-E78B-49A1-889C-F74546F97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193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8FDE4-EB11-4DE2-92AF-643D44C95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66AF2C-E49E-41E5-9D54-0798C763E4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3820DC-1C97-4851-B7D5-8C14D0990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8EECE-02A9-46E0-9D62-4DB49E85EE29}" type="datetimeFigureOut">
              <a:rPr lang="en-US" smtClean="0"/>
              <a:t>16-Mar-20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99C8C3-4376-4F09-947C-1D709EAB8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F91B56-A629-4EA9-BC89-E9875B5E7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3870B-E78B-49A1-889C-F74546F97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644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D02291-9797-4F17-B216-118D7941E1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2EB553-28F6-4B1B-BD82-EDA2B8F146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127E5B-C3B7-43ED-BED9-CFD088AC0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8EECE-02A9-46E0-9D62-4DB49E85EE29}" type="datetimeFigureOut">
              <a:rPr lang="en-US" smtClean="0"/>
              <a:t>16-Mar-20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5E8B5A-8E07-4B51-8E8B-7F3838E96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C34DCF-30FC-4AB1-B279-3784BEAEE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3870B-E78B-49A1-889C-F74546F97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696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F1F5B-38B7-4B21-ADFF-D51B6534F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B5D6D3-E615-4570-B996-CFD157F816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D8D38C-F145-4A6B-BDD3-089AFD73D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8EECE-02A9-46E0-9D62-4DB49E85EE29}" type="datetimeFigureOut">
              <a:rPr lang="en-US" smtClean="0"/>
              <a:t>16-Mar-20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83A7E9-8672-46FE-A650-ADFB24EB9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C853AF-B82A-4E4F-A4AB-501821BAF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3870B-E78B-49A1-889C-F74546F97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053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D350F-C3D0-4A57-9EFC-BCD0CA911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61F02D-9C1A-4498-B8AC-A55AE09DD9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C143D-C4A5-485D-B835-B1307B519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8EECE-02A9-46E0-9D62-4DB49E85EE29}" type="datetimeFigureOut">
              <a:rPr lang="en-US" smtClean="0"/>
              <a:t>16-Mar-20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C4EA00-D4FF-47CC-B7AA-7F4603922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E74202-A069-467B-8575-E790FAEA4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3870B-E78B-49A1-889C-F74546F97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95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ABE27-90C3-438D-BCC1-69E18821A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06474A-634A-4602-9639-447474FF32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180478-C73A-4C1F-A52B-0F1D4EEBC1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CD2F78-ED08-4800-87D1-51B162AE5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8EECE-02A9-46E0-9D62-4DB49E85EE29}" type="datetimeFigureOut">
              <a:rPr lang="en-US" smtClean="0"/>
              <a:t>16-Mar-20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DC731C-FB3A-40BF-88C7-94E63BEA8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CC535D-BD3B-4A41-8AE8-D67A37D75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3870B-E78B-49A1-889C-F74546F97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712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6E762-953D-4D37-8382-4155F76B8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EEACDF-FCD7-4BEB-BA2A-088C931930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DBD366-68EB-463D-8D3F-0ED6F121DF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EFF499-DC20-4FB8-98DD-7440785159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939B08-5378-45DB-AF84-F9D083715E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66AF47-9289-4220-9297-F9C1AA96F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8EECE-02A9-46E0-9D62-4DB49E85EE29}" type="datetimeFigureOut">
              <a:rPr lang="en-US" smtClean="0"/>
              <a:t>16-Mar-20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F128DE-A6F5-4770-8CAA-543A55757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A7D7F0-E3A1-496B-9B63-7ED59175D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3870B-E78B-49A1-889C-F74546F97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5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16152-630B-405B-A1E5-CFC5A9FEA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3007C-6C9D-4C9E-8BCA-76C4C361F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8EECE-02A9-46E0-9D62-4DB49E85EE29}" type="datetimeFigureOut">
              <a:rPr lang="en-US" smtClean="0"/>
              <a:t>16-Mar-20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3F4492-5446-481A-8183-F72D7622E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65B742-2543-43B8-A586-09D40ABEC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3870B-E78B-49A1-889C-F74546F97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356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6937C0-BD73-4FDF-B89D-3A726CD04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8EECE-02A9-46E0-9D62-4DB49E85EE29}" type="datetimeFigureOut">
              <a:rPr lang="en-US" smtClean="0"/>
              <a:t>16-Mar-20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F0554F-3F68-4711-95CB-4FA7FDE14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5F0F47-FE74-43AD-8407-F808A5CED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3870B-E78B-49A1-889C-F74546F97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971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FC091-2BD8-4DD1-B2DD-BB5CF4EB9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9C6343-3465-472D-B6AC-1A891DB823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10B0A9-884C-4D98-B376-ABC207803D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EA8B48-57C4-4D3F-860A-FC142382C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8EECE-02A9-46E0-9D62-4DB49E85EE29}" type="datetimeFigureOut">
              <a:rPr lang="en-US" smtClean="0"/>
              <a:t>16-Mar-20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9B881E-C28B-4399-B909-15E7A5969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AE450C-92E5-487F-9C96-BE68CA6F7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3870B-E78B-49A1-889C-F74546F97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515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EB539-7815-48A8-8AF5-7B12FB004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729247-675A-4F04-97CB-E36ACDAB3E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0D652C-F60C-450E-A3DC-A684188514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B21199-BD4F-4CCC-8857-3E1C7DB3A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8EECE-02A9-46E0-9D62-4DB49E85EE29}" type="datetimeFigureOut">
              <a:rPr lang="en-US" smtClean="0"/>
              <a:t>16-Mar-20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796A06-44BC-4EB9-8F71-B9107A9C6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F10578-86BE-46AE-B918-080558A77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3870B-E78B-49A1-889C-F74546F97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600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ECBEB9-750A-490C-8B1F-8F2EB0F6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B0FFC5-345C-4B89-B37E-15FA34D22B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4C8388-1948-46EB-A2CF-E4BAC2767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38EECE-02A9-46E0-9D62-4DB49E85EE29}" type="datetimeFigureOut">
              <a:rPr lang="en-US" smtClean="0"/>
              <a:t>16-Mar-20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90A5D9-9173-4A0D-9370-119D7B8429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197977-6B40-4AD2-8BF7-BD58D44A5E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33870B-E78B-49A1-889C-F74546F97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935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facebook.com/docs/plugins/group-plugin/#example" TargetMode="External"/><Relationship Id="rId2" Type="http://schemas.openxmlformats.org/officeDocument/2006/relationships/hyperlink" Target="https://softuni.bg/contacts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9.pn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12" Type="http://schemas.microsoft.com/office/2007/relationships/hdphoto" Target="../media/hdphoto7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eg"/><Relationship Id="rId11" Type="http://schemas.openxmlformats.org/officeDocument/2006/relationships/image" Target="../media/image13.png"/><Relationship Id="rId5" Type="http://schemas.openxmlformats.org/officeDocument/2006/relationships/image" Target="../media/image6.png"/><Relationship Id="rId10" Type="http://schemas.microsoft.com/office/2007/relationships/hdphoto" Target="../media/hdphoto6.wdp"/><Relationship Id="rId4" Type="http://schemas.microsoft.com/office/2007/relationships/hdphoto" Target="../media/hdphoto3.wdp"/><Relationship Id="rId9" Type="http://schemas.openxmlformats.org/officeDocument/2006/relationships/image" Target="../media/image12.png"/><Relationship Id="rId14" Type="http://schemas.microsoft.com/office/2007/relationships/hdphoto" Target="../media/hdphoto9.wdp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hdphoto" Target="../media/hdphoto7.wdp"/><Relationship Id="rId13" Type="http://schemas.openxmlformats.org/officeDocument/2006/relationships/image" Target="../media/image28.png"/><Relationship Id="rId3" Type="http://schemas.openxmlformats.org/officeDocument/2006/relationships/image" Target="../media/image7.jpeg"/><Relationship Id="rId7" Type="http://schemas.openxmlformats.org/officeDocument/2006/relationships/image" Target="../media/image13.png"/><Relationship Id="rId12" Type="http://schemas.openxmlformats.org/officeDocument/2006/relationships/image" Target="../media/image27.png"/><Relationship Id="rId2" Type="http://schemas.openxmlformats.org/officeDocument/2006/relationships/image" Target="../media/image4.png"/><Relationship Id="rId16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6" Type="http://schemas.microsoft.com/office/2007/relationships/hdphoto" Target="../media/hdphoto6.wdp"/><Relationship Id="rId11" Type="http://schemas.openxmlformats.org/officeDocument/2006/relationships/image" Target="../media/image6.png"/><Relationship Id="rId5" Type="http://schemas.openxmlformats.org/officeDocument/2006/relationships/image" Target="../media/image12.png"/><Relationship Id="rId15" Type="http://schemas.microsoft.com/office/2007/relationships/hdphoto" Target="../media/hdphoto13.wdp"/><Relationship Id="rId10" Type="http://schemas.microsoft.com/office/2007/relationships/hdphoto" Target="../media/hdphoto9.wdp"/><Relationship Id="rId4" Type="http://schemas.openxmlformats.org/officeDocument/2006/relationships/image" Target="../media/image8.png"/><Relationship Id="rId9" Type="http://schemas.openxmlformats.org/officeDocument/2006/relationships/image" Target="../media/image19.png"/><Relationship Id="rId1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microsoft.com/office/2007/relationships/hdphoto" Target="../media/hdphoto10.wdp"/><Relationship Id="rId3" Type="http://schemas.microsoft.com/office/2007/relationships/hdphoto" Target="../media/hdphoto3.wdp"/><Relationship Id="rId7" Type="http://schemas.microsoft.com/office/2007/relationships/hdphoto" Target="../media/hdphoto5.wdp"/><Relationship Id="rId12" Type="http://schemas.openxmlformats.org/officeDocument/2006/relationships/image" Target="../media/image21.png"/><Relationship Id="rId17" Type="http://schemas.microsoft.com/office/2007/relationships/hdphoto" Target="../media/hdphoto9.wdp"/><Relationship Id="rId2" Type="http://schemas.openxmlformats.org/officeDocument/2006/relationships/image" Target="../media/image5.png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11" Type="http://schemas.openxmlformats.org/officeDocument/2006/relationships/image" Target="../media/image33.png"/><Relationship Id="rId5" Type="http://schemas.microsoft.com/office/2007/relationships/hdphoto" Target="../media/hdphoto4.wdp"/><Relationship Id="rId15" Type="http://schemas.microsoft.com/office/2007/relationships/hdphoto" Target="../media/hdphoto6.wdp"/><Relationship Id="rId10" Type="http://schemas.openxmlformats.org/officeDocument/2006/relationships/image" Target="../media/image32.png"/><Relationship Id="rId4" Type="http://schemas.openxmlformats.org/officeDocument/2006/relationships/image" Target="../media/image30.png"/><Relationship Id="rId9" Type="http://schemas.microsoft.com/office/2007/relationships/hdphoto" Target="../media/hdphoto14.wdp"/><Relationship Id="rId1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microsoft.com/office/2007/relationships/hdphoto" Target="../media/hdphoto9.wdp"/><Relationship Id="rId3" Type="http://schemas.microsoft.com/office/2007/relationships/hdphoto" Target="../media/hdphoto3.wdp"/><Relationship Id="rId7" Type="http://schemas.microsoft.com/office/2007/relationships/hdphoto" Target="../media/hdphoto5.wdp"/><Relationship Id="rId12" Type="http://schemas.openxmlformats.org/officeDocument/2006/relationships/image" Target="../media/image19.png"/><Relationship Id="rId17" Type="http://schemas.microsoft.com/office/2007/relationships/hdphoto" Target="../media/hdphoto16.wdp"/><Relationship Id="rId2" Type="http://schemas.openxmlformats.org/officeDocument/2006/relationships/image" Target="../media/image5.png"/><Relationship Id="rId16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11" Type="http://schemas.microsoft.com/office/2007/relationships/hdphoto" Target="../media/hdphoto6.wdp"/><Relationship Id="rId5" Type="http://schemas.microsoft.com/office/2007/relationships/hdphoto" Target="../media/hdphoto4.wdp"/><Relationship Id="rId15" Type="http://schemas.microsoft.com/office/2007/relationships/hdphoto" Target="../media/hdphoto15.wdp"/><Relationship Id="rId10" Type="http://schemas.openxmlformats.org/officeDocument/2006/relationships/image" Target="../media/image12.png"/><Relationship Id="rId4" Type="http://schemas.openxmlformats.org/officeDocument/2006/relationships/image" Target="../media/image30.png"/><Relationship Id="rId9" Type="http://schemas.microsoft.com/office/2007/relationships/hdphoto" Target="../media/hdphoto14.wdp"/><Relationship Id="rId14" Type="http://schemas.openxmlformats.org/officeDocument/2006/relationships/image" Target="../media/image3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microsoft.com/office/2007/relationships/hdphoto" Target="../media/hdphoto9.wdp"/><Relationship Id="rId3" Type="http://schemas.microsoft.com/office/2007/relationships/hdphoto" Target="../media/hdphoto3.wdp"/><Relationship Id="rId7" Type="http://schemas.microsoft.com/office/2007/relationships/hdphoto" Target="../media/hdphoto5.wdp"/><Relationship Id="rId12" Type="http://schemas.openxmlformats.org/officeDocument/2006/relationships/image" Target="../media/image19.png"/><Relationship Id="rId2" Type="http://schemas.openxmlformats.org/officeDocument/2006/relationships/image" Target="../media/image5.png"/><Relationship Id="rId16" Type="http://schemas.microsoft.com/office/2007/relationships/hdphoto" Target="../media/hdphoto7.wdp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11" Type="http://schemas.microsoft.com/office/2007/relationships/hdphoto" Target="../media/hdphoto6.wdp"/><Relationship Id="rId5" Type="http://schemas.microsoft.com/office/2007/relationships/hdphoto" Target="../media/hdphoto4.wdp"/><Relationship Id="rId15" Type="http://schemas.openxmlformats.org/officeDocument/2006/relationships/image" Target="../media/image13.png"/><Relationship Id="rId10" Type="http://schemas.openxmlformats.org/officeDocument/2006/relationships/image" Target="../media/image12.png"/><Relationship Id="rId4" Type="http://schemas.openxmlformats.org/officeDocument/2006/relationships/image" Target="../media/image30.png"/><Relationship Id="rId9" Type="http://schemas.microsoft.com/office/2007/relationships/hdphoto" Target="../media/hdphoto14.wdp"/><Relationship Id="rId1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microsoft.com/office/2007/relationships/hdphoto" Target="../media/hdphoto9.wdp"/><Relationship Id="rId3" Type="http://schemas.microsoft.com/office/2007/relationships/hdphoto" Target="../media/hdphoto3.wdp"/><Relationship Id="rId7" Type="http://schemas.microsoft.com/office/2007/relationships/hdphoto" Target="../media/hdphoto5.wdp"/><Relationship Id="rId12" Type="http://schemas.openxmlformats.org/officeDocument/2006/relationships/image" Target="../media/image19.png"/><Relationship Id="rId2" Type="http://schemas.openxmlformats.org/officeDocument/2006/relationships/image" Target="../media/image5.png"/><Relationship Id="rId16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11" Type="http://schemas.microsoft.com/office/2007/relationships/hdphoto" Target="../media/hdphoto7.wdp"/><Relationship Id="rId5" Type="http://schemas.microsoft.com/office/2007/relationships/hdphoto" Target="../media/hdphoto4.wdp"/><Relationship Id="rId15" Type="http://schemas.microsoft.com/office/2007/relationships/hdphoto" Target="../media/hdphoto14.wdp"/><Relationship Id="rId10" Type="http://schemas.openxmlformats.org/officeDocument/2006/relationships/image" Target="../media/image13.png"/><Relationship Id="rId4" Type="http://schemas.openxmlformats.org/officeDocument/2006/relationships/image" Target="../media/image30.png"/><Relationship Id="rId9" Type="http://schemas.microsoft.com/office/2007/relationships/hdphoto" Target="../media/hdphoto6.wdp"/><Relationship Id="rId1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microsoft.com/office/2007/relationships/hdphoto" Target="../media/hdphoto9.wdp"/><Relationship Id="rId18" Type="http://schemas.openxmlformats.org/officeDocument/2006/relationships/image" Target="../media/image37.png"/><Relationship Id="rId3" Type="http://schemas.microsoft.com/office/2007/relationships/hdphoto" Target="../media/hdphoto3.wdp"/><Relationship Id="rId7" Type="http://schemas.microsoft.com/office/2007/relationships/hdphoto" Target="../media/hdphoto5.wdp"/><Relationship Id="rId12" Type="http://schemas.openxmlformats.org/officeDocument/2006/relationships/image" Target="../media/image19.png"/><Relationship Id="rId17" Type="http://schemas.openxmlformats.org/officeDocument/2006/relationships/image" Target="../media/image36.png"/><Relationship Id="rId2" Type="http://schemas.openxmlformats.org/officeDocument/2006/relationships/image" Target="../media/image5.png"/><Relationship Id="rId16" Type="http://schemas.openxmlformats.org/officeDocument/2006/relationships/image" Target="../media/image6.png"/><Relationship Id="rId20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11" Type="http://schemas.microsoft.com/office/2007/relationships/hdphoto" Target="../media/hdphoto7.wdp"/><Relationship Id="rId5" Type="http://schemas.microsoft.com/office/2007/relationships/hdphoto" Target="../media/hdphoto4.wdp"/><Relationship Id="rId15" Type="http://schemas.microsoft.com/office/2007/relationships/hdphoto" Target="../media/hdphoto14.wdp"/><Relationship Id="rId10" Type="http://schemas.openxmlformats.org/officeDocument/2006/relationships/image" Target="../media/image13.png"/><Relationship Id="rId19" Type="http://schemas.microsoft.com/office/2007/relationships/hdphoto" Target="../media/hdphoto16.wdp"/><Relationship Id="rId4" Type="http://schemas.openxmlformats.org/officeDocument/2006/relationships/image" Target="../media/image30.png"/><Relationship Id="rId9" Type="http://schemas.microsoft.com/office/2007/relationships/hdphoto" Target="../media/hdphoto6.wdp"/><Relationship Id="rId14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microsoft.com/office/2007/relationships/hdphoto" Target="../media/hdphoto9.wdp"/><Relationship Id="rId18" Type="http://schemas.openxmlformats.org/officeDocument/2006/relationships/image" Target="../media/image33.png"/><Relationship Id="rId3" Type="http://schemas.microsoft.com/office/2007/relationships/hdphoto" Target="../media/hdphoto3.wdp"/><Relationship Id="rId7" Type="http://schemas.microsoft.com/office/2007/relationships/hdphoto" Target="../media/hdphoto5.wdp"/><Relationship Id="rId12" Type="http://schemas.openxmlformats.org/officeDocument/2006/relationships/image" Target="../media/image19.png"/><Relationship Id="rId17" Type="http://schemas.microsoft.com/office/2007/relationships/hdphoto" Target="../media/hdphoto16.wdp"/><Relationship Id="rId2" Type="http://schemas.openxmlformats.org/officeDocument/2006/relationships/image" Target="../media/image5.png"/><Relationship Id="rId16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11" Type="http://schemas.microsoft.com/office/2007/relationships/hdphoto" Target="../media/hdphoto7.wdp"/><Relationship Id="rId5" Type="http://schemas.microsoft.com/office/2007/relationships/hdphoto" Target="../media/hdphoto4.wdp"/><Relationship Id="rId15" Type="http://schemas.microsoft.com/office/2007/relationships/hdphoto" Target="../media/hdphoto14.wdp"/><Relationship Id="rId10" Type="http://schemas.openxmlformats.org/officeDocument/2006/relationships/image" Target="../media/image13.png"/><Relationship Id="rId19" Type="http://schemas.openxmlformats.org/officeDocument/2006/relationships/image" Target="../media/image6.png"/><Relationship Id="rId4" Type="http://schemas.openxmlformats.org/officeDocument/2006/relationships/image" Target="../media/image30.png"/><Relationship Id="rId9" Type="http://schemas.microsoft.com/office/2007/relationships/hdphoto" Target="../media/hdphoto6.wdp"/><Relationship Id="rId14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microsoft.com/office/2007/relationships/hdphoto" Target="../media/hdphoto14.wdp"/><Relationship Id="rId18" Type="http://schemas.microsoft.com/office/2007/relationships/hdphoto" Target="../media/hdphoto10.wdp"/><Relationship Id="rId3" Type="http://schemas.microsoft.com/office/2007/relationships/hdphoto" Target="../media/hdphoto3.wdp"/><Relationship Id="rId7" Type="http://schemas.microsoft.com/office/2007/relationships/hdphoto" Target="../media/hdphoto5.wdp"/><Relationship Id="rId12" Type="http://schemas.openxmlformats.org/officeDocument/2006/relationships/image" Target="../media/image31.png"/><Relationship Id="rId17" Type="http://schemas.openxmlformats.org/officeDocument/2006/relationships/image" Target="../media/image21.png"/><Relationship Id="rId2" Type="http://schemas.openxmlformats.org/officeDocument/2006/relationships/image" Target="../media/image5.png"/><Relationship Id="rId16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microsoft.com/office/2007/relationships/hdphoto" Target="../media/hdphoto9.wdp"/><Relationship Id="rId5" Type="http://schemas.microsoft.com/office/2007/relationships/hdphoto" Target="../media/hdphoto4.wdp"/><Relationship Id="rId15" Type="http://schemas.microsoft.com/office/2007/relationships/hdphoto" Target="../media/hdphoto16.wdp"/><Relationship Id="rId10" Type="http://schemas.openxmlformats.org/officeDocument/2006/relationships/image" Target="../media/image19.png"/><Relationship Id="rId19" Type="http://schemas.openxmlformats.org/officeDocument/2006/relationships/image" Target="../media/image25.png"/><Relationship Id="rId4" Type="http://schemas.openxmlformats.org/officeDocument/2006/relationships/image" Target="../media/image30.png"/><Relationship Id="rId9" Type="http://schemas.microsoft.com/office/2007/relationships/hdphoto" Target="../media/hdphoto6.wdp"/><Relationship Id="rId14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microsoft.com/office/2007/relationships/hdphoto" Target="../media/hdphoto3.wdp"/><Relationship Id="rId7" Type="http://schemas.microsoft.com/office/2007/relationships/hdphoto" Target="../media/hdphoto14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image" Target="../media/image40.png"/><Relationship Id="rId5" Type="http://schemas.microsoft.com/office/2007/relationships/hdphoto" Target="../media/hdphoto5.wdp"/><Relationship Id="rId10" Type="http://schemas.openxmlformats.org/officeDocument/2006/relationships/image" Target="../media/image39.png"/><Relationship Id="rId4" Type="http://schemas.openxmlformats.org/officeDocument/2006/relationships/image" Target="../media/image38.png"/><Relationship Id="rId9" Type="http://schemas.microsoft.com/office/2007/relationships/hdphoto" Target="../media/hdphoto4.wdp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haxe.org/manual/introduction-hello-world.html" TargetMode="External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nakov/Unified-Support-System/issues/2" TargetMode="External"/><Relationship Id="rId5" Type="http://schemas.openxmlformats.org/officeDocument/2006/relationships/hyperlink" Target="https://api.github.com/repos/nakov/Unified-Support-System/issues/2" TargetMode="External"/><Relationship Id="rId4" Type="http://schemas.openxmlformats.org/officeDocument/2006/relationships/hyperlink" Target="https://github.com/HaxeFoundation/haxe.org-comments/issues/45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virtualization/windowscontainers/about/" TargetMode="External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sidecar.gitter.im/" TargetMode="External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xMartin/anonymous-gitter-chat" TargetMode="Externa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microsoft.com/office/2007/relationships/hdphoto" Target="../media/hdphoto18.wdp"/><Relationship Id="rId3" Type="http://schemas.openxmlformats.org/officeDocument/2006/relationships/image" Target="../media/image45.jpeg"/><Relationship Id="rId7" Type="http://schemas.openxmlformats.org/officeDocument/2006/relationships/image" Target="../media/image47.jpeg"/><Relationship Id="rId12" Type="http://schemas.openxmlformats.org/officeDocument/2006/relationships/image" Target="../media/image51.png"/><Relationship Id="rId17" Type="http://schemas.openxmlformats.org/officeDocument/2006/relationships/hyperlink" Target="https://gitter.im/NakovTest/intro-java-romania-jan-2020-while-loops-exercises-problem-old-books-q1" TargetMode="External"/><Relationship Id="rId2" Type="http://schemas.openxmlformats.org/officeDocument/2006/relationships/hyperlink" Target="https://ro.softuni.org/engine/23/11#469576" TargetMode="Externa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microsoft.com/office/2007/relationships/hdphoto" Target="../media/hdphoto17.wdp"/><Relationship Id="rId5" Type="http://schemas.openxmlformats.org/officeDocument/2006/relationships/image" Target="../media/image46.jpeg"/><Relationship Id="rId15" Type="http://schemas.microsoft.com/office/2007/relationships/hdphoto" Target="../media/hdphoto19.wdp"/><Relationship Id="rId10" Type="http://schemas.openxmlformats.org/officeDocument/2006/relationships/image" Target="../media/image50.png"/><Relationship Id="rId4" Type="http://schemas.openxmlformats.org/officeDocument/2006/relationships/image" Target="../media/image7.jpeg"/><Relationship Id="rId9" Type="http://schemas.openxmlformats.org/officeDocument/2006/relationships/image" Target="../media/image49.png"/><Relationship Id="rId14" Type="http://schemas.openxmlformats.org/officeDocument/2006/relationships/image" Target="../media/image52.png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13" Type="http://schemas.openxmlformats.org/officeDocument/2006/relationships/image" Target="../media/image10.png"/><Relationship Id="rId18" Type="http://schemas.microsoft.com/office/2007/relationships/hdphoto" Target="../media/hdphoto6.wdp"/><Relationship Id="rId26" Type="http://schemas.openxmlformats.org/officeDocument/2006/relationships/image" Target="../media/image18.png"/><Relationship Id="rId3" Type="http://schemas.microsoft.com/office/2007/relationships/hdphoto" Target="../media/hdphoto2.wdp"/><Relationship Id="rId21" Type="http://schemas.openxmlformats.org/officeDocument/2006/relationships/image" Target="../media/image14.png"/><Relationship Id="rId7" Type="http://schemas.openxmlformats.org/officeDocument/2006/relationships/image" Target="../media/image5.png"/><Relationship Id="rId12" Type="http://schemas.openxmlformats.org/officeDocument/2006/relationships/image" Target="../media/image9.png"/><Relationship Id="rId17" Type="http://schemas.openxmlformats.org/officeDocument/2006/relationships/image" Target="../media/image12.png"/><Relationship Id="rId25" Type="http://schemas.openxmlformats.org/officeDocument/2006/relationships/image" Target="../media/image17.png"/><Relationship Id="rId2" Type="http://schemas.openxmlformats.org/officeDocument/2006/relationships/image" Target="../media/image3.png"/><Relationship Id="rId16" Type="http://schemas.microsoft.com/office/2007/relationships/hdphoto" Target="../media/hdphoto5.wdp"/><Relationship Id="rId20" Type="http://schemas.microsoft.com/office/2007/relationships/hdphoto" Target="../media/hdphoto7.wdp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8.png"/><Relationship Id="rId24" Type="http://schemas.microsoft.com/office/2007/relationships/hdphoto" Target="../media/hdphoto8.wdp"/><Relationship Id="rId5" Type="http://schemas.microsoft.com/office/2007/relationships/hdphoto" Target="../media/hdphoto1.wdp"/><Relationship Id="rId15" Type="http://schemas.openxmlformats.org/officeDocument/2006/relationships/image" Target="../media/image11.png"/><Relationship Id="rId23" Type="http://schemas.openxmlformats.org/officeDocument/2006/relationships/image" Target="../media/image16.png"/><Relationship Id="rId28" Type="http://schemas.microsoft.com/office/2007/relationships/hdphoto" Target="../media/hdphoto9.wdp"/><Relationship Id="rId10" Type="http://schemas.openxmlformats.org/officeDocument/2006/relationships/image" Target="../media/image7.jpeg"/><Relationship Id="rId19" Type="http://schemas.openxmlformats.org/officeDocument/2006/relationships/image" Target="../media/image13.png"/><Relationship Id="rId4" Type="http://schemas.openxmlformats.org/officeDocument/2006/relationships/image" Target="../media/image2.png"/><Relationship Id="rId9" Type="http://schemas.openxmlformats.org/officeDocument/2006/relationships/image" Target="../media/image6.png"/><Relationship Id="rId14" Type="http://schemas.microsoft.com/office/2007/relationships/hdphoto" Target="../media/hdphoto4.wdp"/><Relationship Id="rId22" Type="http://schemas.openxmlformats.org/officeDocument/2006/relationships/image" Target="../media/image15.png"/><Relationship Id="rId27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microsoft.com/office/2007/relationships/hdphoto" Target="../media/hdphoto5.wdp"/><Relationship Id="rId18" Type="http://schemas.openxmlformats.org/officeDocument/2006/relationships/image" Target="../media/image14.png"/><Relationship Id="rId3" Type="http://schemas.openxmlformats.org/officeDocument/2006/relationships/image" Target="../media/image4.png"/><Relationship Id="rId21" Type="http://schemas.microsoft.com/office/2007/relationships/hdphoto" Target="../media/hdphoto8.wdp"/><Relationship Id="rId7" Type="http://schemas.openxmlformats.org/officeDocument/2006/relationships/image" Target="../media/image7.jpeg"/><Relationship Id="rId12" Type="http://schemas.openxmlformats.org/officeDocument/2006/relationships/image" Target="../media/image11.png"/><Relationship Id="rId17" Type="http://schemas.microsoft.com/office/2007/relationships/hdphoto" Target="../media/hdphoto7.wdp"/><Relationship Id="rId25" Type="http://schemas.microsoft.com/office/2007/relationships/hdphoto" Target="../media/hdphoto9.wdp"/><Relationship Id="rId2" Type="http://schemas.openxmlformats.org/officeDocument/2006/relationships/hyperlink" Target="https://ro.softuni.org/engine/23/11#469576" TargetMode="External"/><Relationship Id="rId16" Type="http://schemas.openxmlformats.org/officeDocument/2006/relationships/image" Target="../media/image13.png"/><Relationship Id="rId20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microsoft.com/office/2007/relationships/hdphoto" Target="../media/hdphoto4.wdp"/><Relationship Id="rId24" Type="http://schemas.openxmlformats.org/officeDocument/2006/relationships/image" Target="../media/image19.png"/><Relationship Id="rId5" Type="http://schemas.microsoft.com/office/2007/relationships/hdphoto" Target="../media/hdphoto3.wdp"/><Relationship Id="rId15" Type="http://schemas.microsoft.com/office/2007/relationships/hdphoto" Target="../media/hdphoto6.wdp"/><Relationship Id="rId23" Type="http://schemas.openxmlformats.org/officeDocument/2006/relationships/image" Target="../media/image18.png"/><Relationship Id="rId10" Type="http://schemas.openxmlformats.org/officeDocument/2006/relationships/image" Target="../media/image10.png"/><Relationship Id="rId19" Type="http://schemas.openxmlformats.org/officeDocument/2006/relationships/image" Target="../media/image15.png"/><Relationship Id="rId4" Type="http://schemas.openxmlformats.org/officeDocument/2006/relationships/image" Target="../media/image5.png"/><Relationship Id="rId9" Type="http://schemas.openxmlformats.org/officeDocument/2006/relationships/image" Target="../media/image9.png"/><Relationship Id="rId14" Type="http://schemas.openxmlformats.org/officeDocument/2006/relationships/image" Target="../media/image12.png"/><Relationship Id="rId22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3.png"/><Relationship Id="rId18" Type="http://schemas.openxmlformats.org/officeDocument/2006/relationships/image" Target="../media/image24.png"/><Relationship Id="rId26" Type="http://schemas.microsoft.com/office/2007/relationships/hdphoto" Target="../media/hdphoto6.wdp"/><Relationship Id="rId3" Type="http://schemas.openxmlformats.org/officeDocument/2006/relationships/image" Target="../media/image5.png"/><Relationship Id="rId21" Type="http://schemas.openxmlformats.org/officeDocument/2006/relationships/image" Target="../media/image16.png"/><Relationship Id="rId7" Type="http://schemas.openxmlformats.org/officeDocument/2006/relationships/image" Target="../media/image8.png"/><Relationship Id="rId12" Type="http://schemas.microsoft.com/office/2007/relationships/hdphoto" Target="../media/hdphoto5.wdp"/><Relationship Id="rId17" Type="http://schemas.openxmlformats.org/officeDocument/2006/relationships/image" Target="../media/image11.png"/><Relationship Id="rId25" Type="http://schemas.openxmlformats.org/officeDocument/2006/relationships/image" Target="../media/image12.png"/><Relationship Id="rId2" Type="http://schemas.openxmlformats.org/officeDocument/2006/relationships/image" Target="../media/image4.png"/><Relationship Id="rId16" Type="http://schemas.microsoft.com/office/2007/relationships/hdphoto" Target="../media/hdphoto4.wdp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eg"/><Relationship Id="rId11" Type="http://schemas.openxmlformats.org/officeDocument/2006/relationships/image" Target="../media/image22.png"/><Relationship Id="rId24" Type="http://schemas.openxmlformats.org/officeDocument/2006/relationships/image" Target="../media/image18.png"/><Relationship Id="rId5" Type="http://schemas.openxmlformats.org/officeDocument/2006/relationships/image" Target="../media/image6.png"/><Relationship Id="rId15" Type="http://schemas.openxmlformats.org/officeDocument/2006/relationships/image" Target="../media/image10.png"/><Relationship Id="rId23" Type="http://schemas.openxmlformats.org/officeDocument/2006/relationships/image" Target="../media/image17.png"/><Relationship Id="rId28" Type="http://schemas.microsoft.com/office/2007/relationships/hdphoto" Target="../media/hdphoto9.wdp"/><Relationship Id="rId10" Type="http://schemas.openxmlformats.org/officeDocument/2006/relationships/image" Target="../media/image14.png"/><Relationship Id="rId19" Type="http://schemas.microsoft.com/office/2007/relationships/hdphoto" Target="../media/hdphoto12.wdp"/><Relationship Id="rId4" Type="http://schemas.microsoft.com/office/2007/relationships/hdphoto" Target="../media/hdphoto3.wdp"/><Relationship Id="rId9" Type="http://schemas.microsoft.com/office/2007/relationships/hdphoto" Target="../media/hdphoto10.wdp"/><Relationship Id="rId14" Type="http://schemas.microsoft.com/office/2007/relationships/hdphoto" Target="../media/hdphoto11.wdp"/><Relationship Id="rId22" Type="http://schemas.microsoft.com/office/2007/relationships/hdphoto" Target="../media/hdphoto8.wdp"/><Relationship Id="rId27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26" Type="http://schemas.openxmlformats.org/officeDocument/2006/relationships/image" Target="../media/image4.png"/><Relationship Id="rId3" Type="http://schemas.openxmlformats.org/officeDocument/2006/relationships/image" Target="../media/image5.png"/><Relationship Id="rId21" Type="http://schemas.openxmlformats.org/officeDocument/2006/relationships/image" Target="../media/image18.png"/><Relationship Id="rId7" Type="http://schemas.openxmlformats.org/officeDocument/2006/relationships/image" Target="../media/image7.jpeg"/><Relationship Id="rId12" Type="http://schemas.microsoft.com/office/2007/relationships/hdphoto" Target="../media/hdphoto4.wdp"/><Relationship Id="rId17" Type="http://schemas.openxmlformats.org/officeDocument/2006/relationships/image" Target="../media/image15.png"/><Relationship Id="rId25" Type="http://schemas.microsoft.com/office/2007/relationships/hdphoto" Target="../media/hdphoto9.wdp"/><Relationship Id="rId2" Type="http://schemas.openxmlformats.org/officeDocument/2006/relationships/hyperlink" Target="https://github.com/nakov/Unified-Support-System/issues/2" TargetMode="External"/><Relationship Id="rId16" Type="http://schemas.microsoft.com/office/2007/relationships/hdphoto" Target="../media/hdphoto12.wdp"/><Relationship Id="rId20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0.png"/><Relationship Id="rId24" Type="http://schemas.openxmlformats.org/officeDocument/2006/relationships/image" Target="../media/image19.png"/><Relationship Id="rId5" Type="http://schemas.openxmlformats.org/officeDocument/2006/relationships/image" Target="../media/image25.png"/><Relationship Id="rId15" Type="http://schemas.openxmlformats.org/officeDocument/2006/relationships/image" Target="../media/image24.png"/><Relationship Id="rId23" Type="http://schemas.microsoft.com/office/2007/relationships/hdphoto" Target="../media/hdphoto6.wdp"/><Relationship Id="rId10" Type="http://schemas.microsoft.com/office/2007/relationships/hdphoto" Target="../media/hdphoto10.wdp"/><Relationship Id="rId19" Type="http://schemas.microsoft.com/office/2007/relationships/hdphoto" Target="../media/hdphoto8.wdp"/><Relationship Id="rId4" Type="http://schemas.microsoft.com/office/2007/relationships/hdphoto" Target="../media/hdphoto3.wdp"/><Relationship Id="rId9" Type="http://schemas.openxmlformats.org/officeDocument/2006/relationships/image" Target="../media/image21.png"/><Relationship Id="rId14" Type="http://schemas.microsoft.com/office/2007/relationships/hdphoto" Target="../media/hdphoto5.wdp"/><Relationship Id="rId22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microsoft.com/office/2007/relationships/hdphoto" Target="../media/hdphoto9.wdp"/><Relationship Id="rId18" Type="http://schemas.microsoft.com/office/2007/relationships/hdphoto" Target="../media/hdphoto5.wdp"/><Relationship Id="rId3" Type="http://schemas.microsoft.com/office/2007/relationships/hdphoto" Target="../media/hdphoto3.wdp"/><Relationship Id="rId21" Type="http://schemas.openxmlformats.org/officeDocument/2006/relationships/image" Target="../media/image15.png"/><Relationship Id="rId7" Type="http://schemas.openxmlformats.org/officeDocument/2006/relationships/image" Target="../media/image9.png"/><Relationship Id="rId12" Type="http://schemas.openxmlformats.org/officeDocument/2006/relationships/image" Target="../media/image26.png"/><Relationship Id="rId17" Type="http://schemas.openxmlformats.org/officeDocument/2006/relationships/image" Target="../media/image11.png"/><Relationship Id="rId25" Type="http://schemas.openxmlformats.org/officeDocument/2006/relationships/image" Target="../media/image18.png"/><Relationship Id="rId2" Type="http://schemas.openxmlformats.org/officeDocument/2006/relationships/image" Target="../media/image5.png"/><Relationship Id="rId16" Type="http://schemas.microsoft.com/office/2007/relationships/hdphoto" Target="../media/hdphoto4.wdp"/><Relationship Id="rId20" Type="http://schemas.microsoft.com/office/2007/relationships/hdphoto" Target="../media/hdphoto12.wdp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microsoft.com/office/2007/relationships/hdphoto" Target="../media/hdphoto7.wdp"/><Relationship Id="rId24" Type="http://schemas.openxmlformats.org/officeDocument/2006/relationships/image" Target="../media/image17.png"/><Relationship Id="rId5" Type="http://schemas.openxmlformats.org/officeDocument/2006/relationships/image" Target="../media/image7.jpeg"/><Relationship Id="rId15" Type="http://schemas.openxmlformats.org/officeDocument/2006/relationships/image" Target="../media/image10.png"/><Relationship Id="rId23" Type="http://schemas.microsoft.com/office/2007/relationships/hdphoto" Target="../media/hdphoto8.wdp"/><Relationship Id="rId10" Type="http://schemas.openxmlformats.org/officeDocument/2006/relationships/image" Target="../media/image13.png"/><Relationship Id="rId19" Type="http://schemas.openxmlformats.org/officeDocument/2006/relationships/image" Target="../media/image24.png"/><Relationship Id="rId4" Type="http://schemas.openxmlformats.org/officeDocument/2006/relationships/image" Target="../media/image6.png"/><Relationship Id="rId9" Type="http://schemas.microsoft.com/office/2007/relationships/hdphoto" Target="../media/hdphoto6.wdp"/><Relationship Id="rId14" Type="http://schemas.openxmlformats.org/officeDocument/2006/relationships/image" Target="../media/image4.png"/><Relationship Id="rId22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F6DAFE3-DAF4-4F77-8977-A43401A60523}"/>
              </a:ext>
            </a:extLst>
          </p:cNvPr>
          <p:cNvSpPr/>
          <p:nvPr/>
        </p:nvSpPr>
        <p:spPr>
          <a:xfrm>
            <a:off x="438150" y="678656"/>
            <a:ext cx="11315700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[done] Search Box</a:t>
            </a:r>
          </a:p>
          <a:p>
            <a:r>
              <a:rPr lang="en-US" sz="2800" dirty="0"/>
              <a:t>[done] Unread Messages on the [Questions] box</a:t>
            </a:r>
          </a:p>
          <a:p>
            <a:r>
              <a:rPr lang="en-US" sz="2800" dirty="0"/>
              <a:t>[done] New Question -&gt; Choose </a:t>
            </a:r>
            <a:r>
              <a:rPr lang="bg-BG" sz="2800" dirty="0"/>
              <a:t>а </a:t>
            </a:r>
            <a:r>
              <a:rPr lang="en-US" sz="2800" dirty="0"/>
              <a:t>Category</a:t>
            </a:r>
          </a:p>
          <a:p>
            <a:r>
              <a:rPr lang="en-US" sz="2800" dirty="0"/>
              <a:t>[done] My Questions -&gt; Move to [Technical]</a:t>
            </a:r>
          </a:p>
          <a:p>
            <a:r>
              <a:rPr lang="en-US" sz="2800" dirty="0"/>
              <a:t>[done] Sorter for the Questions: by Likes / by Date</a:t>
            </a:r>
          </a:p>
          <a:p>
            <a:r>
              <a:rPr lang="en-US" sz="2800" dirty="0"/>
              <a:t>[done] Sli.do Screen + Example</a:t>
            </a:r>
          </a:p>
          <a:p>
            <a:r>
              <a:rPr lang="en-US" sz="2800" dirty="0"/>
              <a:t>Administrative:</a:t>
            </a:r>
          </a:p>
          <a:p>
            <a:pPr marL="457200" indent="-276225">
              <a:buFont typeface="Arial" panose="020B0604020202020204" pitchFamily="34" charset="0"/>
              <a:buChar char="•"/>
            </a:pPr>
            <a:r>
              <a:rPr lang="en-US" sz="2800" dirty="0"/>
              <a:t>FAQ (GitHub Questions, tagged "FAQ")</a:t>
            </a:r>
          </a:p>
          <a:p>
            <a:pPr marL="457200" indent="-276225">
              <a:buFont typeface="Arial" panose="020B0604020202020204" pitchFamily="34" charset="0"/>
              <a:buChar char="•"/>
            </a:pPr>
            <a:r>
              <a:rPr lang="en-US" sz="2800" dirty="0"/>
              <a:t>Email Form (like in </a:t>
            </a:r>
            <a:r>
              <a:rPr lang="en-US" sz="2800" dirty="0">
                <a:hlinkClick r:id="rId2"/>
              </a:rPr>
              <a:t>https://softuni.bg/contacts</a:t>
            </a:r>
            <a:r>
              <a:rPr lang="en-US" sz="2800" dirty="0"/>
              <a:t>)</a:t>
            </a:r>
          </a:p>
          <a:p>
            <a:r>
              <a:rPr lang="en-US" sz="2800" dirty="0"/>
              <a:t>Community -&gt; FB Groups:</a:t>
            </a:r>
          </a:p>
          <a:p>
            <a:pPr marL="457200" indent="-276225">
              <a:buFont typeface="Arial" panose="020B0604020202020204" pitchFamily="34" charset="0"/>
              <a:buChar char="•"/>
            </a:pPr>
            <a:r>
              <a:rPr lang="en-US" sz="2800" dirty="0">
                <a:hlinkClick r:id="rId3"/>
              </a:rPr>
              <a:t>https://developers.facebook.com/docs/plugins/group-plugin/#example</a:t>
            </a:r>
            <a:endParaRPr lang="en-US" sz="2800" dirty="0"/>
          </a:p>
          <a:p>
            <a:pPr marL="457200" indent="-276225">
              <a:buFont typeface="Arial" panose="020B0604020202020204" pitchFamily="34" charset="0"/>
              <a:buChar char="•"/>
            </a:pPr>
            <a:r>
              <a:rPr lang="en-US" sz="2800" dirty="0"/>
              <a:t>Program Group (e.g. SoftUni Java)</a:t>
            </a:r>
          </a:p>
          <a:p>
            <a:pPr marL="457200" indent="-276225">
              <a:buFont typeface="Arial" panose="020B0604020202020204" pitchFamily="34" charset="0"/>
              <a:buChar char="•"/>
            </a:pPr>
            <a:r>
              <a:rPr lang="en-US" sz="2800" dirty="0"/>
              <a:t>Course Group (e.g. Programming Fundamentals Java)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D5BE7C-DA42-46D3-9E32-DD1B4FD5C07C}"/>
              </a:ext>
            </a:extLst>
          </p:cNvPr>
          <p:cNvSpPr txBox="1"/>
          <p:nvPr/>
        </p:nvSpPr>
        <p:spPr>
          <a:xfrm>
            <a:off x="0" y="0"/>
            <a:ext cx="8194639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200" b="1"/>
            </a:lvl1pPr>
          </a:lstStyle>
          <a:p>
            <a:r>
              <a:rPr lang="en-US" sz="2800" dirty="0"/>
              <a:t>TODO</a:t>
            </a:r>
          </a:p>
        </p:txBody>
      </p:sp>
    </p:spTree>
    <p:extLst>
      <p:ext uri="{BB962C8B-B14F-4D97-AF65-F5344CB8AC3E}">
        <p14:creationId xmlns:p14="http://schemas.microsoft.com/office/powerpoint/2010/main" val="34120190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TextBox 292">
            <a:extLst>
              <a:ext uri="{FF2B5EF4-FFF2-40B4-BE49-F238E27FC236}">
                <a16:creationId xmlns:a16="http://schemas.microsoft.com/office/drawing/2014/main" id="{FDF666F4-5EFD-44B2-B2BC-96115A77AE9F}"/>
              </a:ext>
            </a:extLst>
          </p:cNvPr>
          <p:cNvSpPr txBox="1"/>
          <p:nvPr/>
        </p:nvSpPr>
        <p:spPr>
          <a:xfrm>
            <a:off x="0" y="0"/>
            <a:ext cx="8194639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200" b="1"/>
            </a:lvl1pPr>
          </a:lstStyle>
          <a:p>
            <a:r>
              <a:rPr lang="en-US" sz="2800" dirty="0"/>
              <a:t>Live Questions: Sli.do Mode (Popup Style)</a:t>
            </a:r>
          </a:p>
        </p:txBody>
      </p:sp>
      <p:sp>
        <p:nvSpPr>
          <p:cNvPr id="172" name="Rectangle: Rounded Corners 171">
            <a:extLst>
              <a:ext uri="{FF2B5EF4-FFF2-40B4-BE49-F238E27FC236}">
                <a16:creationId xmlns:a16="http://schemas.microsoft.com/office/drawing/2014/main" id="{BB6F7BE2-5E49-4C7C-99F4-F18BF7A3DA46}"/>
              </a:ext>
            </a:extLst>
          </p:cNvPr>
          <p:cNvSpPr/>
          <p:nvPr/>
        </p:nvSpPr>
        <p:spPr>
          <a:xfrm>
            <a:off x="369285" y="866371"/>
            <a:ext cx="6748394" cy="5249949"/>
          </a:xfrm>
          <a:prstGeom prst="roundRect">
            <a:avLst>
              <a:gd name="adj" fmla="val 935"/>
            </a:avLst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3" name="Rectangle: Rounded Corners 172">
            <a:extLst>
              <a:ext uri="{FF2B5EF4-FFF2-40B4-BE49-F238E27FC236}">
                <a16:creationId xmlns:a16="http://schemas.microsoft.com/office/drawing/2014/main" id="{A4A37A8C-33B3-4863-9ABA-00A40728B02E}"/>
              </a:ext>
            </a:extLst>
          </p:cNvPr>
          <p:cNvSpPr/>
          <p:nvPr/>
        </p:nvSpPr>
        <p:spPr>
          <a:xfrm>
            <a:off x="442910" y="1849391"/>
            <a:ext cx="2766229" cy="1151466"/>
          </a:xfrm>
          <a:prstGeom prst="roundRect">
            <a:avLst>
              <a:gd name="adj" fmla="val 4028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C6A5365C-02A7-4FD8-AE8A-40EC63C22D34}"/>
              </a:ext>
            </a:extLst>
          </p:cNvPr>
          <p:cNvSpPr txBox="1"/>
          <p:nvPr/>
        </p:nvSpPr>
        <p:spPr>
          <a:xfrm>
            <a:off x="1046223" y="1937648"/>
            <a:ext cx="1225405" cy="2676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noProof="1"/>
              <a:t>Dorobeica Andra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CA325B2B-D40F-4E51-9D04-A9D39C91AAE2}"/>
              </a:ext>
            </a:extLst>
          </p:cNvPr>
          <p:cNvSpPr txBox="1"/>
          <p:nvPr/>
        </p:nvSpPr>
        <p:spPr>
          <a:xfrm>
            <a:off x="1046054" y="2173963"/>
            <a:ext cx="12715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26-Feb-2020 21:33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6C076E8B-E9C4-4809-B345-B7D8511B6C2F}"/>
              </a:ext>
            </a:extLst>
          </p:cNvPr>
          <p:cNvSpPr txBox="1"/>
          <p:nvPr/>
        </p:nvSpPr>
        <p:spPr>
          <a:xfrm>
            <a:off x="527002" y="2663194"/>
            <a:ext cx="266476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sz="1300" dirty="0">
                <a:solidFill>
                  <a:schemeClr val="tx1"/>
                </a:solidFill>
              </a:rPr>
              <a:t>Hello! I was trying to solve for loop…</a:t>
            </a:r>
          </a:p>
        </p:txBody>
      </p:sp>
      <p:pic>
        <p:nvPicPr>
          <p:cNvPr id="177" name="Picture 176">
            <a:extLst>
              <a:ext uri="{FF2B5EF4-FFF2-40B4-BE49-F238E27FC236}">
                <a16:creationId xmlns:a16="http://schemas.microsoft.com/office/drawing/2014/main" id="{2B69641B-24F7-4183-9A4C-BFBA65AF3EE4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212354" y="2143201"/>
            <a:ext cx="996784" cy="305217"/>
          </a:xfrm>
          <a:prstGeom prst="rect">
            <a:avLst/>
          </a:prstGeom>
        </p:spPr>
      </p:pic>
      <p:sp>
        <p:nvSpPr>
          <p:cNvPr id="178" name="TextBox 177">
            <a:extLst>
              <a:ext uri="{FF2B5EF4-FFF2-40B4-BE49-F238E27FC236}">
                <a16:creationId xmlns:a16="http://schemas.microsoft.com/office/drawing/2014/main" id="{3B4C8A02-8DA1-419B-8F40-AEF239B9DD56}"/>
              </a:ext>
            </a:extLst>
          </p:cNvPr>
          <p:cNvSpPr txBox="1"/>
          <p:nvPr/>
        </p:nvSpPr>
        <p:spPr>
          <a:xfrm>
            <a:off x="527002" y="2411164"/>
            <a:ext cx="2061280" cy="2676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b="1" dirty="0">
                <a:solidFill>
                  <a:schemeClr val="tx1"/>
                </a:solidFill>
              </a:rPr>
              <a:t>Help with Old Books problem</a:t>
            </a:r>
          </a:p>
        </p:txBody>
      </p:sp>
      <p:sp>
        <p:nvSpPr>
          <p:cNvPr id="179" name="Rectangle: Rounded Corners 178">
            <a:extLst>
              <a:ext uri="{FF2B5EF4-FFF2-40B4-BE49-F238E27FC236}">
                <a16:creationId xmlns:a16="http://schemas.microsoft.com/office/drawing/2014/main" id="{7A1FB2F5-825C-4D3B-A4AE-6E1B1BFDFEBE}"/>
              </a:ext>
            </a:extLst>
          </p:cNvPr>
          <p:cNvSpPr/>
          <p:nvPr/>
        </p:nvSpPr>
        <p:spPr>
          <a:xfrm>
            <a:off x="442910" y="3080661"/>
            <a:ext cx="2766229" cy="1151465"/>
          </a:xfrm>
          <a:prstGeom prst="roundRect">
            <a:avLst>
              <a:gd name="adj" fmla="val 4028"/>
            </a:avLst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9C972669-444F-4ED1-868D-FDF234181453}"/>
              </a:ext>
            </a:extLst>
          </p:cNvPr>
          <p:cNvSpPr txBox="1"/>
          <p:nvPr/>
        </p:nvSpPr>
        <p:spPr>
          <a:xfrm>
            <a:off x="1046223" y="3168917"/>
            <a:ext cx="901716" cy="2676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noProof="1">
                <a:solidFill>
                  <a:schemeClr val="bg1"/>
                </a:solidFill>
              </a:rPr>
              <a:t>Ionut Vasile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F4F4D49A-9BA1-4037-B08C-7C0B6B0D7183}"/>
              </a:ext>
            </a:extLst>
          </p:cNvPr>
          <p:cNvSpPr txBox="1"/>
          <p:nvPr/>
        </p:nvSpPr>
        <p:spPr>
          <a:xfrm>
            <a:off x="1046054" y="3405231"/>
            <a:ext cx="12715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26-Feb-2020 22:07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26561601-A407-46F9-BAB3-3CB57D48AD21}"/>
              </a:ext>
            </a:extLst>
          </p:cNvPr>
          <p:cNvSpPr txBox="1"/>
          <p:nvPr/>
        </p:nvSpPr>
        <p:spPr>
          <a:xfrm>
            <a:off x="527002" y="3889486"/>
            <a:ext cx="2719655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sz="1300" dirty="0"/>
              <a:t>Hi, I don't know what is not correct …</a:t>
            </a:r>
          </a:p>
        </p:txBody>
      </p:sp>
      <p:pic>
        <p:nvPicPr>
          <p:cNvPr id="183" name="Picture 182">
            <a:extLst>
              <a:ext uri="{FF2B5EF4-FFF2-40B4-BE49-F238E27FC236}">
                <a16:creationId xmlns:a16="http://schemas.microsoft.com/office/drawing/2014/main" id="{51486730-5C93-408A-9E40-FAD1AD22C20F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212354" y="3374469"/>
            <a:ext cx="996784" cy="305217"/>
          </a:xfrm>
          <a:prstGeom prst="rect">
            <a:avLst/>
          </a:prstGeom>
        </p:spPr>
      </p:pic>
      <p:sp>
        <p:nvSpPr>
          <p:cNvPr id="184" name="TextBox 183">
            <a:extLst>
              <a:ext uri="{FF2B5EF4-FFF2-40B4-BE49-F238E27FC236}">
                <a16:creationId xmlns:a16="http://schemas.microsoft.com/office/drawing/2014/main" id="{92AA7BCC-779B-4C88-8801-45B893183A6F}"/>
              </a:ext>
            </a:extLst>
          </p:cNvPr>
          <p:cNvSpPr txBox="1"/>
          <p:nvPr/>
        </p:nvSpPr>
        <p:spPr>
          <a:xfrm>
            <a:off x="527002" y="3658008"/>
            <a:ext cx="751188" cy="2676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b="1" dirty="0"/>
              <a:t>Question</a:t>
            </a:r>
          </a:p>
        </p:txBody>
      </p:sp>
      <p:sp>
        <p:nvSpPr>
          <p:cNvPr id="185" name="Rectangle: Rounded Corners 184">
            <a:extLst>
              <a:ext uri="{FF2B5EF4-FFF2-40B4-BE49-F238E27FC236}">
                <a16:creationId xmlns:a16="http://schemas.microsoft.com/office/drawing/2014/main" id="{088711A7-385B-4B8A-A5DA-F09F035C6205}"/>
              </a:ext>
            </a:extLst>
          </p:cNvPr>
          <p:cNvSpPr/>
          <p:nvPr/>
        </p:nvSpPr>
        <p:spPr>
          <a:xfrm>
            <a:off x="442910" y="4301641"/>
            <a:ext cx="2766229" cy="1151465"/>
          </a:xfrm>
          <a:prstGeom prst="roundRect">
            <a:avLst>
              <a:gd name="adj" fmla="val 4028"/>
            </a:avLst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1DD144B6-F7B5-496C-B222-79C563C564BC}"/>
              </a:ext>
            </a:extLst>
          </p:cNvPr>
          <p:cNvSpPr txBox="1"/>
          <p:nvPr/>
        </p:nvSpPr>
        <p:spPr>
          <a:xfrm>
            <a:off x="1046223" y="4389897"/>
            <a:ext cx="743160" cy="2676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noProof="1">
                <a:solidFill>
                  <a:schemeClr val="bg1"/>
                </a:solidFill>
              </a:rPr>
              <a:t>Ema Utiu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9D5FF2A7-D282-4163-99D6-71E09B1E1A28}"/>
              </a:ext>
            </a:extLst>
          </p:cNvPr>
          <p:cNvSpPr txBox="1"/>
          <p:nvPr/>
        </p:nvSpPr>
        <p:spPr>
          <a:xfrm>
            <a:off x="1046054" y="4626212"/>
            <a:ext cx="12715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26-Feb-2020 22:07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9C90AB22-829C-45E7-BA43-768F1129DD31}"/>
              </a:ext>
            </a:extLst>
          </p:cNvPr>
          <p:cNvSpPr txBox="1"/>
          <p:nvPr/>
        </p:nvSpPr>
        <p:spPr>
          <a:xfrm>
            <a:off x="527002" y="5130594"/>
            <a:ext cx="234109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sz="1300" dirty="0"/>
              <a:t>Hello. How do I read a number?</a:t>
            </a:r>
          </a:p>
        </p:txBody>
      </p:sp>
      <p:pic>
        <p:nvPicPr>
          <p:cNvPr id="189" name="Picture 188">
            <a:extLst>
              <a:ext uri="{FF2B5EF4-FFF2-40B4-BE49-F238E27FC236}">
                <a16:creationId xmlns:a16="http://schemas.microsoft.com/office/drawing/2014/main" id="{20222B75-73CD-47EA-A2BE-ECD14AD2AC5A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212354" y="4595450"/>
            <a:ext cx="996784" cy="305217"/>
          </a:xfrm>
          <a:prstGeom prst="rect">
            <a:avLst/>
          </a:prstGeom>
        </p:spPr>
      </p:pic>
      <p:sp>
        <p:nvSpPr>
          <p:cNvPr id="190" name="TextBox 189">
            <a:extLst>
              <a:ext uri="{FF2B5EF4-FFF2-40B4-BE49-F238E27FC236}">
                <a16:creationId xmlns:a16="http://schemas.microsoft.com/office/drawing/2014/main" id="{993500D2-DCF4-4C39-991A-8ED137AA97BC}"/>
              </a:ext>
            </a:extLst>
          </p:cNvPr>
          <p:cNvSpPr txBox="1"/>
          <p:nvPr/>
        </p:nvSpPr>
        <p:spPr>
          <a:xfrm>
            <a:off x="527002" y="4889153"/>
            <a:ext cx="1030779" cy="2676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b="1" dirty="0"/>
              <a:t>Read number</a:t>
            </a:r>
          </a:p>
        </p:txBody>
      </p:sp>
      <p:sp>
        <p:nvSpPr>
          <p:cNvPr id="191" name="Rectangle: Rounded Corners 190">
            <a:extLst>
              <a:ext uri="{FF2B5EF4-FFF2-40B4-BE49-F238E27FC236}">
                <a16:creationId xmlns:a16="http://schemas.microsoft.com/office/drawing/2014/main" id="{0E34A9A1-2E16-41DB-84C9-9DBAFA4CB2BC}"/>
              </a:ext>
            </a:extLst>
          </p:cNvPr>
          <p:cNvSpPr/>
          <p:nvPr/>
        </p:nvSpPr>
        <p:spPr>
          <a:xfrm>
            <a:off x="442910" y="5517087"/>
            <a:ext cx="2766229" cy="523531"/>
          </a:xfrm>
          <a:prstGeom prst="roundRect">
            <a:avLst>
              <a:gd name="adj" fmla="val 7435"/>
            </a:avLst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8DA49ED9-BBC4-460A-9313-60FC16B6DFEA}"/>
              </a:ext>
            </a:extLst>
          </p:cNvPr>
          <p:cNvSpPr txBox="1"/>
          <p:nvPr/>
        </p:nvSpPr>
        <p:spPr>
          <a:xfrm>
            <a:off x="999921" y="5597414"/>
            <a:ext cx="1572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New Question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8261B845-0848-4498-BB2F-92BB32177ADA}"/>
              </a:ext>
            </a:extLst>
          </p:cNvPr>
          <p:cNvSpPr txBox="1"/>
          <p:nvPr/>
        </p:nvSpPr>
        <p:spPr>
          <a:xfrm>
            <a:off x="442910" y="936984"/>
            <a:ext cx="5924073" cy="3211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en-US" sz="1600" dirty="0">
                <a:solidFill>
                  <a:schemeClr val="tx1"/>
                </a:solidFill>
              </a:rPr>
              <a:t>Live Questions: While Loops</a:t>
            </a: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BBCAF6A3-9770-4A4E-935A-49AB2A2636EE}"/>
              </a:ext>
            </a:extLst>
          </p:cNvPr>
          <p:cNvSpPr txBox="1"/>
          <p:nvPr/>
        </p:nvSpPr>
        <p:spPr>
          <a:xfrm flipH="1">
            <a:off x="6733258" y="936984"/>
            <a:ext cx="305122" cy="3211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ctr"/>
            <a:r>
              <a:rPr lang="en-US" sz="2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7C80E3BA-626B-4DEB-96BF-DC4CE1BFFD98}"/>
              </a:ext>
            </a:extLst>
          </p:cNvPr>
          <p:cNvSpPr txBox="1"/>
          <p:nvPr/>
        </p:nvSpPr>
        <p:spPr>
          <a:xfrm flipH="1">
            <a:off x="6397559" y="936984"/>
            <a:ext cx="305122" cy="3211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196" name="Picture 195">
            <a:extLst>
              <a:ext uri="{FF2B5EF4-FFF2-40B4-BE49-F238E27FC236}">
                <a16:creationId xmlns:a16="http://schemas.microsoft.com/office/drawing/2014/main" id="{F383C438-3672-4FBA-8824-6443534A0E48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E1E2E4"/>
              </a:clrFrom>
              <a:clrTo>
                <a:srgbClr val="E1E2E4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" contras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418962" y="972844"/>
            <a:ext cx="266934" cy="246399"/>
          </a:xfrm>
          <a:prstGeom prst="rect">
            <a:avLst/>
          </a:prstGeom>
        </p:spPr>
      </p:pic>
      <p:pic>
        <p:nvPicPr>
          <p:cNvPr id="197" name="Picture 196">
            <a:extLst>
              <a:ext uri="{FF2B5EF4-FFF2-40B4-BE49-F238E27FC236}">
                <a16:creationId xmlns:a16="http://schemas.microsoft.com/office/drawing/2014/main" id="{2033DFAC-3F50-4C48-AB40-3862FC44A5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4081" y="1984258"/>
            <a:ext cx="381298" cy="381299"/>
          </a:xfrm>
          <a:prstGeom prst="roundRect">
            <a:avLst>
              <a:gd name="adj" fmla="val 8334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198" name="Picture 4">
            <a:extLst>
              <a:ext uri="{FF2B5EF4-FFF2-40B4-BE49-F238E27FC236}">
                <a16:creationId xmlns:a16="http://schemas.microsoft.com/office/drawing/2014/main" id="{58EF2E06-F7AD-46CA-9D8B-C68ECB1D94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626" y="3214308"/>
            <a:ext cx="382753" cy="382753"/>
          </a:xfrm>
          <a:prstGeom prst="roundRect">
            <a:avLst>
              <a:gd name="adj" fmla="val 8334"/>
            </a:avLst>
          </a:prstGeom>
          <a:noFill/>
          <a:ln>
            <a:solidFill>
              <a:schemeClr val="bg1">
                <a:lumMod val="6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9" name="Picture 6">
            <a:extLst>
              <a:ext uri="{FF2B5EF4-FFF2-40B4-BE49-F238E27FC236}">
                <a16:creationId xmlns:a16="http://schemas.microsoft.com/office/drawing/2014/main" id="{884843B1-A8AE-4FD3-BB20-8815CE2C6B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626" y="4433895"/>
            <a:ext cx="382753" cy="397525"/>
          </a:xfrm>
          <a:prstGeom prst="roundRect">
            <a:avLst>
              <a:gd name="adj" fmla="val 8334"/>
            </a:avLst>
          </a:prstGeom>
          <a:noFill/>
          <a:ln>
            <a:solidFill>
              <a:schemeClr val="bg1">
                <a:lumMod val="6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0" name="Rectangle 199">
            <a:extLst>
              <a:ext uri="{FF2B5EF4-FFF2-40B4-BE49-F238E27FC236}">
                <a16:creationId xmlns:a16="http://schemas.microsoft.com/office/drawing/2014/main" id="{3341E1AA-7D20-4705-8F39-16222A208698}"/>
              </a:ext>
            </a:extLst>
          </p:cNvPr>
          <p:cNvSpPr/>
          <p:nvPr/>
        </p:nvSpPr>
        <p:spPr>
          <a:xfrm>
            <a:off x="2411434" y="1927076"/>
            <a:ext cx="563363" cy="2274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# </a:t>
            </a:r>
            <a:r>
              <a:rPr lang="en-US" sz="1100" b="1" dirty="0"/>
              <a:t>52531</a:t>
            </a:r>
          </a:p>
        </p:txBody>
      </p:sp>
      <p:sp>
        <p:nvSpPr>
          <p:cNvPr id="201" name="Rectangle 200">
            <a:extLst>
              <a:ext uri="{FF2B5EF4-FFF2-40B4-BE49-F238E27FC236}">
                <a16:creationId xmlns:a16="http://schemas.microsoft.com/office/drawing/2014/main" id="{D8C83663-86EF-4337-8B4D-D4F49748DBBB}"/>
              </a:ext>
            </a:extLst>
          </p:cNvPr>
          <p:cNvSpPr/>
          <p:nvPr/>
        </p:nvSpPr>
        <p:spPr>
          <a:xfrm>
            <a:off x="2411433" y="3137267"/>
            <a:ext cx="563363" cy="2274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100" dirty="0">
                <a:solidFill>
                  <a:schemeClr val="bg1">
                    <a:lumMod val="95000"/>
                  </a:schemeClr>
                </a:solidFill>
              </a:rPr>
              <a:t># </a:t>
            </a:r>
            <a:r>
              <a:rPr lang="en-US" sz="1100" b="1" dirty="0">
                <a:solidFill>
                  <a:schemeClr val="bg1">
                    <a:lumMod val="95000"/>
                  </a:schemeClr>
                </a:solidFill>
              </a:rPr>
              <a:t>52527</a:t>
            </a:r>
          </a:p>
        </p:txBody>
      </p:sp>
      <p:sp>
        <p:nvSpPr>
          <p:cNvPr id="202" name="Rectangle 201">
            <a:extLst>
              <a:ext uri="{FF2B5EF4-FFF2-40B4-BE49-F238E27FC236}">
                <a16:creationId xmlns:a16="http://schemas.microsoft.com/office/drawing/2014/main" id="{7812B2B0-708C-435E-8F76-A56986EC71B9}"/>
              </a:ext>
            </a:extLst>
          </p:cNvPr>
          <p:cNvSpPr/>
          <p:nvPr/>
        </p:nvSpPr>
        <p:spPr>
          <a:xfrm>
            <a:off x="2411433" y="4368784"/>
            <a:ext cx="563363" cy="2274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100" dirty="0">
                <a:solidFill>
                  <a:schemeClr val="bg1">
                    <a:lumMod val="95000"/>
                  </a:schemeClr>
                </a:solidFill>
              </a:rPr>
              <a:t># </a:t>
            </a:r>
            <a:r>
              <a:rPr lang="en-US" sz="1100" b="1" dirty="0">
                <a:solidFill>
                  <a:schemeClr val="bg1">
                    <a:lumMod val="95000"/>
                  </a:schemeClr>
                </a:solidFill>
              </a:rPr>
              <a:t>52518</a:t>
            </a:r>
          </a:p>
        </p:txBody>
      </p:sp>
      <p:pic>
        <p:nvPicPr>
          <p:cNvPr id="203" name="Picture 202">
            <a:extLst>
              <a:ext uri="{FF2B5EF4-FFF2-40B4-BE49-F238E27FC236}">
                <a16:creationId xmlns:a16="http://schemas.microsoft.com/office/drawing/2014/main" id="{14B35F79-E85B-4D7D-BD24-0E04F5EDD41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79338" y="1356779"/>
            <a:ext cx="3768568" cy="4682071"/>
          </a:xfrm>
          <a:prstGeom prst="roundRect">
            <a:avLst>
              <a:gd name="adj" fmla="val 911"/>
            </a:avLst>
          </a:prstGeom>
        </p:spPr>
      </p:pic>
      <p:pic>
        <p:nvPicPr>
          <p:cNvPr id="204" name="Picture 203">
            <a:extLst>
              <a:ext uri="{FF2B5EF4-FFF2-40B4-BE49-F238E27FC236}">
                <a16:creationId xmlns:a16="http://schemas.microsoft.com/office/drawing/2014/main" id="{5541BC38-F384-4F4E-A220-C9CA0DF2C8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13177" y="1705866"/>
            <a:ext cx="315123" cy="315123"/>
          </a:xfrm>
          <a:prstGeom prst="roundRect">
            <a:avLst>
              <a:gd name="adj" fmla="val 8334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205" name="TextBox 204">
            <a:extLst>
              <a:ext uri="{FF2B5EF4-FFF2-40B4-BE49-F238E27FC236}">
                <a16:creationId xmlns:a16="http://schemas.microsoft.com/office/drawing/2014/main" id="{7102014C-EA84-4978-96F1-7DD60B919F12}"/>
              </a:ext>
            </a:extLst>
          </p:cNvPr>
          <p:cNvSpPr txBox="1"/>
          <p:nvPr/>
        </p:nvSpPr>
        <p:spPr>
          <a:xfrm>
            <a:off x="3279507" y="1343988"/>
            <a:ext cx="3768397" cy="296073"/>
          </a:xfrm>
          <a:prstGeom prst="roundRect">
            <a:avLst>
              <a:gd name="adj" fmla="val 14259"/>
            </a:avLst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b="1" dirty="0">
                <a:solidFill>
                  <a:schemeClr val="tx1"/>
                </a:solidFill>
              </a:rPr>
              <a:t>Help with Old Books problem</a:t>
            </a:r>
          </a:p>
        </p:txBody>
      </p:sp>
      <p:sp>
        <p:nvSpPr>
          <p:cNvPr id="208" name="Oval 207">
            <a:extLst>
              <a:ext uri="{FF2B5EF4-FFF2-40B4-BE49-F238E27FC236}">
                <a16:creationId xmlns:a16="http://schemas.microsoft.com/office/drawing/2014/main" id="{C03490BA-42A5-46CE-979C-D17852735CCE}"/>
              </a:ext>
            </a:extLst>
          </p:cNvPr>
          <p:cNvSpPr/>
          <p:nvPr/>
        </p:nvSpPr>
        <p:spPr>
          <a:xfrm>
            <a:off x="3010206" y="3053212"/>
            <a:ext cx="215965" cy="205518"/>
          </a:xfrm>
          <a:prstGeom prst="ellipse">
            <a:avLst/>
          </a:prstGeom>
          <a:solidFill>
            <a:srgbClr val="FFC61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294" name="Rectangle: Rounded Corners 293">
            <a:extLst>
              <a:ext uri="{FF2B5EF4-FFF2-40B4-BE49-F238E27FC236}">
                <a16:creationId xmlns:a16="http://schemas.microsoft.com/office/drawing/2014/main" id="{264F2418-9078-4A99-8CD0-36A1A2FE3BDA}"/>
              </a:ext>
            </a:extLst>
          </p:cNvPr>
          <p:cNvSpPr/>
          <p:nvPr/>
        </p:nvSpPr>
        <p:spPr>
          <a:xfrm>
            <a:off x="2271628" y="3682263"/>
            <a:ext cx="815752" cy="214506"/>
          </a:xfrm>
          <a:prstGeom prst="roundRect">
            <a:avLst>
              <a:gd name="adj" fmla="val 50000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Resolved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2590EF3-E885-4D71-AD41-941FEAB22B89}"/>
              </a:ext>
            </a:extLst>
          </p:cNvPr>
          <p:cNvGrpSpPr/>
          <p:nvPr/>
        </p:nvGrpSpPr>
        <p:grpSpPr>
          <a:xfrm>
            <a:off x="437832" y="1332666"/>
            <a:ext cx="2310448" cy="445280"/>
            <a:chOff x="1514792" y="1180266"/>
            <a:chExt cx="2310448" cy="445280"/>
          </a:xfrm>
        </p:grpSpPr>
        <p:sp>
          <p:nvSpPr>
            <p:cNvPr id="295" name="Rectangle: Rounded Corners 294">
              <a:extLst>
                <a:ext uri="{FF2B5EF4-FFF2-40B4-BE49-F238E27FC236}">
                  <a16:creationId xmlns:a16="http://schemas.microsoft.com/office/drawing/2014/main" id="{E24D1665-5C2D-438E-A668-9200148E2AA9}"/>
                </a:ext>
              </a:extLst>
            </p:cNvPr>
            <p:cNvSpPr/>
            <p:nvPr/>
          </p:nvSpPr>
          <p:spPr>
            <a:xfrm>
              <a:off x="1514792" y="1180266"/>
              <a:ext cx="2310448" cy="445280"/>
            </a:xfrm>
            <a:prstGeom prst="roundRect">
              <a:avLst>
                <a:gd name="adj" fmla="val 7435"/>
              </a:avLst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6" name="TextBox 295">
              <a:extLst>
                <a:ext uri="{FF2B5EF4-FFF2-40B4-BE49-F238E27FC236}">
                  <a16:creationId xmlns:a16="http://schemas.microsoft.com/office/drawing/2014/main" id="{80551E78-9B8D-418E-89DA-652595D0E301}"/>
                </a:ext>
              </a:extLst>
            </p:cNvPr>
            <p:cNvSpPr txBox="1"/>
            <p:nvPr/>
          </p:nvSpPr>
          <p:spPr>
            <a:xfrm>
              <a:off x="1984303" y="1241602"/>
              <a:ext cx="1769817" cy="328613"/>
            </a:xfrm>
            <a:prstGeom prst="roundRect">
              <a:avLst>
                <a:gd name="adj" fmla="val 11242"/>
              </a:avLst>
            </a:prstGeom>
            <a:solidFill>
              <a:schemeClr val="tx1">
                <a:lumMod val="65000"/>
                <a:lumOff val="3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75000"/>
                    </a:schemeClr>
                  </a:solidFill>
                </a:rPr>
                <a:t>Search …</a:t>
              </a:r>
            </a:p>
          </p:txBody>
        </p:sp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215B6C2D-AD6A-4999-ADC6-7075548EC50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rightnessContrast contrast="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616027" y="1271955"/>
              <a:ext cx="275828" cy="273510"/>
            </a:xfrm>
            <a:prstGeom prst="rect">
              <a:avLst/>
            </a:prstGeom>
          </p:spPr>
        </p:pic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78FF0F95-2464-416E-8417-207EC28917B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94654" y="5634799"/>
            <a:ext cx="301815" cy="301815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A4535C58-F21F-490F-8E08-2332358B9EBB}"/>
              </a:ext>
            </a:extLst>
          </p:cNvPr>
          <p:cNvGrpSpPr/>
          <p:nvPr/>
        </p:nvGrpSpPr>
        <p:grpSpPr>
          <a:xfrm>
            <a:off x="2796367" y="1332666"/>
            <a:ext cx="412771" cy="445280"/>
            <a:chOff x="3873327" y="1180266"/>
            <a:chExt cx="412771" cy="445280"/>
          </a:xfrm>
        </p:grpSpPr>
        <p:sp>
          <p:nvSpPr>
            <p:cNvPr id="299" name="Rectangle: Rounded Corners 298">
              <a:extLst>
                <a:ext uri="{FF2B5EF4-FFF2-40B4-BE49-F238E27FC236}">
                  <a16:creationId xmlns:a16="http://schemas.microsoft.com/office/drawing/2014/main" id="{5911154C-352E-4DBA-A05C-3535555D044A}"/>
                </a:ext>
              </a:extLst>
            </p:cNvPr>
            <p:cNvSpPr/>
            <p:nvPr/>
          </p:nvSpPr>
          <p:spPr>
            <a:xfrm>
              <a:off x="3873327" y="1180266"/>
              <a:ext cx="412771" cy="445280"/>
            </a:xfrm>
            <a:prstGeom prst="roundRect">
              <a:avLst>
                <a:gd name="adj" fmla="val 7435"/>
              </a:avLst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4203E54B-7E75-4816-8753-0881B360EE4F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brightnessContrast contrast="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944496" y="1272046"/>
              <a:ext cx="254945" cy="254945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37731641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Rectangle: Rounded Corners 104">
            <a:extLst>
              <a:ext uri="{FF2B5EF4-FFF2-40B4-BE49-F238E27FC236}">
                <a16:creationId xmlns:a16="http://schemas.microsoft.com/office/drawing/2014/main" id="{B65CB2E9-89EE-4F6F-993A-36CF263DE45B}"/>
              </a:ext>
            </a:extLst>
          </p:cNvPr>
          <p:cNvSpPr/>
          <p:nvPr/>
        </p:nvSpPr>
        <p:spPr>
          <a:xfrm>
            <a:off x="7182839" y="856211"/>
            <a:ext cx="2920482" cy="5666509"/>
          </a:xfrm>
          <a:prstGeom prst="roundRect">
            <a:avLst>
              <a:gd name="adj" fmla="val 935"/>
            </a:avLst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3" name="TextBox 292">
            <a:extLst>
              <a:ext uri="{FF2B5EF4-FFF2-40B4-BE49-F238E27FC236}">
                <a16:creationId xmlns:a16="http://schemas.microsoft.com/office/drawing/2014/main" id="{FDF666F4-5EFD-44B2-B2BC-96115A77AE9F}"/>
              </a:ext>
            </a:extLst>
          </p:cNvPr>
          <p:cNvSpPr txBox="1"/>
          <p:nvPr/>
        </p:nvSpPr>
        <p:spPr>
          <a:xfrm>
            <a:off x="0" y="0"/>
            <a:ext cx="8194639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200" b="1"/>
            </a:lvl1pPr>
          </a:lstStyle>
          <a:p>
            <a:r>
              <a:rPr lang="en-US" sz="2800" dirty="0"/>
              <a:t>Live Questions: Sli.do Mode (Embedded Style)</a:t>
            </a:r>
          </a:p>
        </p:txBody>
      </p:sp>
      <p:sp>
        <p:nvSpPr>
          <p:cNvPr id="172" name="Rectangle: Rounded Corners 171">
            <a:extLst>
              <a:ext uri="{FF2B5EF4-FFF2-40B4-BE49-F238E27FC236}">
                <a16:creationId xmlns:a16="http://schemas.microsoft.com/office/drawing/2014/main" id="{BB6F7BE2-5E49-4C7C-99F4-F18BF7A3DA46}"/>
              </a:ext>
            </a:extLst>
          </p:cNvPr>
          <p:cNvSpPr/>
          <p:nvPr/>
        </p:nvSpPr>
        <p:spPr>
          <a:xfrm>
            <a:off x="338805" y="856211"/>
            <a:ext cx="2920482" cy="5666509"/>
          </a:xfrm>
          <a:prstGeom prst="roundRect">
            <a:avLst>
              <a:gd name="adj" fmla="val 935"/>
            </a:avLst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9" name="Rectangle: Rounded Corners 178">
            <a:extLst>
              <a:ext uri="{FF2B5EF4-FFF2-40B4-BE49-F238E27FC236}">
                <a16:creationId xmlns:a16="http://schemas.microsoft.com/office/drawing/2014/main" id="{7A1FB2F5-825C-4D3B-A4AE-6E1B1BFDFEBE}"/>
              </a:ext>
            </a:extLst>
          </p:cNvPr>
          <p:cNvSpPr/>
          <p:nvPr/>
        </p:nvSpPr>
        <p:spPr>
          <a:xfrm>
            <a:off x="421761" y="2327992"/>
            <a:ext cx="2766229" cy="950707"/>
          </a:xfrm>
          <a:prstGeom prst="roundRect">
            <a:avLst>
              <a:gd name="adj" fmla="val 4028"/>
            </a:avLst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9C972669-444F-4ED1-868D-FDF234181453}"/>
              </a:ext>
            </a:extLst>
          </p:cNvPr>
          <p:cNvSpPr txBox="1"/>
          <p:nvPr/>
        </p:nvSpPr>
        <p:spPr>
          <a:xfrm>
            <a:off x="1025074" y="2416248"/>
            <a:ext cx="901716" cy="2676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noProof="1">
                <a:solidFill>
                  <a:schemeClr val="bg1"/>
                </a:solidFill>
              </a:rPr>
              <a:t>Ionut Vasile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F4F4D49A-9BA1-4037-B08C-7C0B6B0D7183}"/>
              </a:ext>
            </a:extLst>
          </p:cNvPr>
          <p:cNvSpPr txBox="1"/>
          <p:nvPr/>
        </p:nvSpPr>
        <p:spPr>
          <a:xfrm>
            <a:off x="1024905" y="2652562"/>
            <a:ext cx="12715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26-Feb-2020 22:07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26561601-A407-46F9-BAB3-3CB57D48AD21}"/>
              </a:ext>
            </a:extLst>
          </p:cNvPr>
          <p:cNvSpPr txBox="1"/>
          <p:nvPr/>
        </p:nvSpPr>
        <p:spPr>
          <a:xfrm>
            <a:off x="505853" y="2933617"/>
            <a:ext cx="2719655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sz="1300" dirty="0"/>
              <a:t>Hi, I don't know what is not correct …</a:t>
            </a:r>
          </a:p>
        </p:txBody>
      </p:sp>
      <p:pic>
        <p:nvPicPr>
          <p:cNvPr id="183" name="Picture 182">
            <a:extLst>
              <a:ext uri="{FF2B5EF4-FFF2-40B4-BE49-F238E27FC236}">
                <a16:creationId xmlns:a16="http://schemas.microsoft.com/office/drawing/2014/main" id="{51486730-5C93-408A-9E40-FAD1AD22C20F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191205" y="2621800"/>
            <a:ext cx="996784" cy="305217"/>
          </a:xfrm>
          <a:prstGeom prst="rect">
            <a:avLst/>
          </a:prstGeom>
        </p:spPr>
      </p:pic>
      <p:sp>
        <p:nvSpPr>
          <p:cNvPr id="185" name="Rectangle: Rounded Corners 184">
            <a:extLst>
              <a:ext uri="{FF2B5EF4-FFF2-40B4-BE49-F238E27FC236}">
                <a16:creationId xmlns:a16="http://schemas.microsoft.com/office/drawing/2014/main" id="{088711A7-385B-4B8A-A5DA-F09F035C6205}"/>
              </a:ext>
            </a:extLst>
          </p:cNvPr>
          <p:cNvSpPr/>
          <p:nvPr/>
        </p:nvSpPr>
        <p:spPr>
          <a:xfrm>
            <a:off x="421761" y="3355932"/>
            <a:ext cx="2766229" cy="907981"/>
          </a:xfrm>
          <a:prstGeom prst="roundRect">
            <a:avLst>
              <a:gd name="adj" fmla="val 4028"/>
            </a:avLst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1DD144B6-F7B5-496C-B222-79C563C564BC}"/>
              </a:ext>
            </a:extLst>
          </p:cNvPr>
          <p:cNvSpPr txBox="1"/>
          <p:nvPr/>
        </p:nvSpPr>
        <p:spPr>
          <a:xfrm>
            <a:off x="1025074" y="3444188"/>
            <a:ext cx="743160" cy="2676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noProof="1">
                <a:solidFill>
                  <a:schemeClr val="bg1"/>
                </a:solidFill>
              </a:rPr>
              <a:t>Ema Utiu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9D5FF2A7-D282-4163-99D6-71E09B1E1A28}"/>
              </a:ext>
            </a:extLst>
          </p:cNvPr>
          <p:cNvSpPr txBox="1"/>
          <p:nvPr/>
        </p:nvSpPr>
        <p:spPr>
          <a:xfrm>
            <a:off x="1024905" y="3680503"/>
            <a:ext cx="12715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26-Feb-2020 22:07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9C90AB22-829C-45E7-BA43-768F1129DD31}"/>
              </a:ext>
            </a:extLst>
          </p:cNvPr>
          <p:cNvSpPr txBox="1"/>
          <p:nvPr/>
        </p:nvSpPr>
        <p:spPr>
          <a:xfrm>
            <a:off x="505853" y="3971525"/>
            <a:ext cx="234109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sz="1300" dirty="0"/>
              <a:t>Hello. How do I read a number?</a:t>
            </a:r>
          </a:p>
        </p:txBody>
      </p:sp>
      <p:pic>
        <p:nvPicPr>
          <p:cNvPr id="189" name="Picture 188">
            <a:extLst>
              <a:ext uri="{FF2B5EF4-FFF2-40B4-BE49-F238E27FC236}">
                <a16:creationId xmlns:a16="http://schemas.microsoft.com/office/drawing/2014/main" id="{20222B75-73CD-47EA-A2BE-ECD14AD2AC5A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191205" y="3649741"/>
            <a:ext cx="996784" cy="305217"/>
          </a:xfrm>
          <a:prstGeom prst="rect">
            <a:avLst/>
          </a:prstGeom>
        </p:spPr>
      </p:pic>
      <p:sp>
        <p:nvSpPr>
          <p:cNvPr id="193" name="TextBox 192">
            <a:extLst>
              <a:ext uri="{FF2B5EF4-FFF2-40B4-BE49-F238E27FC236}">
                <a16:creationId xmlns:a16="http://schemas.microsoft.com/office/drawing/2014/main" id="{8261B845-0848-4498-BB2F-92BB32177ADA}"/>
              </a:ext>
            </a:extLst>
          </p:cNvPr>
          <p:cNvSpPr txBox="1"/>
          <p:nvPr/>
        </p:nvSpPr>
        <p:spPr>
          <a:xfrm>
            <a:off x="421761" y="936154"/>
            <a:ext cx="2766227" cy="3248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en-US" sz="1600" dirty="0">
                <a:solidFill>
                  <a:schemeClr val="tx1"/>
                </a:solidFill>
              </a:rPr>
              <a:t>Live Questions</a:t>
            </a:r>
          </a:p>
        </p:txBody>
      </p:sp>
      <p:pic>
        <p:nvPicPr>
          <p:cNvPr id="198" name="Picture 4">
            <a:extLst>
              <a:ext uri="{FF2B5EF4-FFF2-40B4-BE49-F238E27FC236}">
                <a16:creationId xmlns:a16="http://schemas.microsoft.com/office/drawing/2014/main" id="{58EF2E06-F7AD-46CA-9D8B-C68ECB1D94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477" y="2461639"/>
            <a:ext cx="382753" cy="382753"/>
          </a:xfrm>
          <a:prstGeom prst="roundRect">
            <a:avLst>
              <a:gd name="adj" fmla="val 8334"/>
            </a:avLst>
          </a:prstGeom>
          <a:noFill/>
          <a:ln>
            <a:solidFill>
              <a:schemeClr val="bg1">
                <a:lumMod val="6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9" name="Picture 6">
            <a:extLst>
              <a:ext uri="{FF2B5EF4-FFF2-40B4-BE49-F238E27FC236}">
                <a16:creationId xmlns:a16="http://schemas.microsoft.com/office/drawing/2014/main" id="{884843B1-A8AE-4FD3-BB20-8815CE2C6B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477" y="3488186"/>
            <a:ext cx="382753" cy="397525"/>
          </a:xfrm>
          <a:prstGeom prst="roundRect">
            <a:avLst>
              <a:gd name="adj" fmla="val 8334"/>
            </a:avLst>
          </a:prstGeom>
          <a:noFill/>
          <a:ln>
            <a:solidFill>
              <a:schemeClr val="bg1">
                <a:lumMod val="6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2" name="Rectangle 201">
            <a:extLst>
              <a:ext uri="{FF2B5EF4-FFF2-40B4-BE49-F238E27FC236}">
                <a16:creationId xmlns:a16="http://schemas.microsoft.com/office/drawing/2014/main" id="{7812B2B0-708C-435E-8F76-A56986EC71B9}"/>
              </a:ext>
            </a:extLst>
          </p:cNvPr>
          <p:cNvSpPr/>
          <p:nvPr/>
        </p:nvSpPr>
        <p:spPr>
          <a:xfrm>
            <a:off x="2291898" y="3423075"/>
            <a:ext cx="76014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100" b="1" dirty="0">
                <a:solidFill>
                  <a:schemeClr val="bg1">
                    <a:lumMod val="95000"/>
                  </a:schemeClr>
                </a:solidFill>
              </a:rPr>
              <a:t>0</a:t>
            </a:r>
            <a:r>
              <a:rPr lang="en-US" sz="1100" dirty="0">
                <a:solidFill>
                  <a:schemeClr val="bg1">
                    <a:lumMod val="95000"/>
                  </a:schemeClr>
                </a:solidFill>
              </a:rPr>
              <a:t> answers</a:t>
            </a:r>
            <a:endParaRPr lang="en-US" sz="11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94" name="Rectangle: Rounded Corners 293">
            <a:extLst>
              <a:ext uri="{FF2B5EF4-FFF2-40B4-BE49-F238E27FC236}">
                <a16:creationId xmlns:a16="http://schemas.microsoft.com/office/drawing/2014/main" id="{264F2418-9078-4A99-8CD0-36A1A2FE3BDA}"/>
              </a:ext>
            </a:extLst>
          </p:cNvPr>
          <p:cNvSpPr/>
          <p:nvPr/>
        </p:nvSpPr>
        <p:spPr>
          <a:xfrm>
            <a:off x="2250479" y="2391114"/>
            <a:ext cx="815752" cy="214506"/>
          </a:xfrm>
          <a:prstGeom prst="roundRect">
            <a:avLst>
              <a:gd name="adj" fmla="val 50000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2</a:t>
            </a:r>
            <a:r>
              <a:rPr lang="en-US" sz="1100" dirty="0">
                <a:solidFill>
                  <a:schemeClr val="tx1"/>
                </a:solidFill>
              </a:rPr>
              <a:t> answers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2590EF3-E885-4D71-AD41-941FEAB22B89}"/>
              </a:ext>
            </a:extLst>
          </p:cNvPr>
          <p:cNvGrpSpPr/>
          <p:nvPr/>
        </p:nvGrpSpPr>
        <p:grpSpPr>
          <a:xfrm>
            <a:off x="415102" y="4335924"/>
            <a:ext cx="1422721" cy="445280"/>
            <a:chOff x="1514792" y="1180266"/>
            <a:chExt cx="1422721" cy="445280"/>
          </a:xfrm>
        </p:grpSpPr>
        <p:sp>
          <p:nvSpPr>
            <p:cNvPr id="295" name="Rectangle: Rounded Corners 294">
              <a:extLst>
                <a:ext uri="{FF2B5EF4-FFF2-40B4-BE49-F238E27FC236}">
                  <a16:creationId xmlns:a16="http://schemas.microsoft.com/office/drawing/2014/main" id="{E24D1665-5C2D-438E-A668-9200148E2AA9}"/>
                </a:ext>
              </a:extLst>
            </p:cNvPr>
            <p:cNvSpPr/>
            <p:nvPr/>
          </p:nvSpPr>
          <p:spPr>
            <a:xfrm>
              <a:off x="1514792" y="1180266"/>
              <a:ext cx="1422721" cy="445280"/>
            </a:xfrm>
            <a:prstGeom prst="roundRect">
              <a:avLst>
                <a:gd name="adj" fmla="val 7435"/>
              </a:avLst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6" name="TextBox 295">
              <a:extLst>
                <a:ext uri="{FF2B5EF4-FFF2-40B4-BE49-F238E27FC236}">
                  <a16:creationId xmlns:a16="http://schemas.microsoft.com/office/drawing/2014/main" id="{80551E78-9B8D-418E-89DA-652595D0E301}"/>
                </a:ext>
              </a:extLst>
            </p:cNvPr>
            <p:cNvSpPr txBox="1"/>
            <p:nvPr/>
          </p:nvSpPr>
          <p:spPr>
            <a:xfrm>
              <a:off x="1928318" y="1241602"/>
              <a:ext cx="938026" cy="328613"/>
            </a:xfrm>
            <a:prstGeom prst="roundRect">
              <a:avLst>
                <a:gd name="adj" fmla="val 11242"/>
              </a:avLst>
            </a:prstGeom>
            <a:solidFill>
              <a:schemeClr val="tx1">
                <a:lumMod val="65000"/>
                <a:lumOff val="3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75000"/>
                    </a:schemeClr>
                  </a:solidFill>
                </a:rPr>
                <a:t>Search …</a:t>
              </a:r>
            </a:p>
          </p:txBody>
        </p:sp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215B6C2D-AD6A-4999-ADC6-7075548EC50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contrast="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591241" y="1284388"/>
              <a:ext cx="250753" cy="248645"/>
            </a:xfrm>
            <a:prstGeom prst="rect">
              <a:avLst/>
            </a:prstGeom>
          </p:spPr>
        </p:pic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CE8A600D-26FC-43B3-AD8C-25BB38FADDC7}"/>
              </a:ext>
            </a:extLst>
          </p:cNvPr>
          <p:cNvGrpSpPr/>
          <p:nvPr/>
        </p:nvGrpSpPr>
        <p:grpSpPr>
          <a:xfrm>
            <a:off x="2353348" y="4332861"/>
            <a:ext cx="834639" cy="448344"/>
            <a:chOff x="1519870" y="5364688"/>
            <a:chExt cx="834639" cy="448344"/>
          </a:xfrm>
        </p:grpSpPr>
        <p:sp>
          <p:nvSpPr>
            <p:cNvPr id="191" name="Rectangle: Rounded Corners 190">
              <a:extLst>
                <a:ext uri="{FF2B5EF4-FFF2-40B4-BE49-F238E27FC236}">
                  <a16:creationId xmlns:a16="http://schemas.microsoft.com/office/drawing/2014/main" id="{0E34A9A1-2E16-41DB-84C9-9DBAFA4CB2BC}"/>
                </a:ext>
              </a:extLst>
            </p:cNvPr>
            <p:cNvSpPr/>
            <p:nvPr/>
          </p:nvSpPr>
          <p:spPr>
            <a:xfrm>
              <a:off x="1519870" y="5364688"/>
              <a:ext cx="834639" cy="448344"/>
            </a:xfrm>
            <a:prstGeom prst="roundRect">
              <a:avLst>
                <a:gd name="adj" fmla="val 7435"/>
              </a:avLst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8DA49ED9-BBC4-460A-9313-60FC16B6DFEA}"/>
                </a:ext>
              </a:extLst>
            </p:cNvPr>
            <p:cNvSpPr txBox="1"/>
            <p:nvPr/>
          </p:nvSpPr>
          <p:spPr>
            <a:xfrm>
              <a:off x="1803784" y="5422322"/>
              <a:ext cx="53335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>
                      <a:lumMod val="95000"/>
                    </a:schemeClr>
                  </a:solidFill>
                </a:rPr>
                <a:t>Ask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78FF0F95-2464-416E-8417-207EC28917B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rightnessContrast contrast="2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597542" y="5469446"/>
              <a:ext cx="249434" cy="249434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A4535C58-F21F-490F-8E08-2332358B9EBB}"/>
              </a:ext>
            </a:extLst>
          </p:cNvPr>
          <p:cNvGrpSpPr/>
          <p:nvPr/>
        </p:nvGrpSpPr>
        <p:grpSpPr>
          <a:xfrm>
            <a:off x="1880662" y="4335924"/>
            <a:ext cx="412771" cy="445280"/>
            <a:chOff x="3873327" y="1180266"/>
            <a:chExt cx="412771" cy="445280"/>
          </a:xfrm>
        </p:grpSpPr>
        <p:sp>
          <p:nvSpPr>
            <p:cNvPr id="299" name="Rectangle: Rounded Corners 298">
              <a:extLst>
                <a:ext uri="{FF2B5EF4-FFF2-40B4-BE49-F238E27FC236}">
                  <a16:creationId xmlns:a16="http://schemas.microsoft.com/office/drawing/2014/main" id="{5911154C-352E-4DBA-A05C-3535555D044A}"/>
                </a:ext>
              </a:extLst>
            </p:cNvPr>
            <p:cNvSpPr/>
            <p:nvPr/>
          </p:nvSpPr>
          <p:spPr>
            <a:xfrm>
              <a:off x="3873327" y="1180266"/>
              <a:ext cx="412771" cy="445280"/>
            </a:xfrm>
            <a:prstGeom prst="roundRect">
              <a:avLst>
                <a:gd name="adj" fmla="val 7435"/>
              </a:avLst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4203E54B-7E75-4816-8753-0881B360EE4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rightnessContrast contrast="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956084" y="1283634"/>
              <a:ext cx="231768" cy="231768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208" name="Oval 207">
            <a:extLst>
              <a:ext uri="{FF2B5EF4-FFF2-40B4-BE49-F238E27FC236}">
                <a16:creationId xmlns:a16="http://schemas.microsoft.com/office/drawing/2014/main" id="{C03490BA-42A5-46CE-979C-D17852735CCE}"/>
              </a:ext>
            </a:extLst>
          </p:cNvPr>
          <p:cNvSpPr/>
          <p:nvPr/>
        </p:nvSpPr>
        <p:spPr>
          <a:xfrm>
            <a:off x="2989057" y="2300543"/>
            <a:ext cx="215965" cy="205518"/>
          </a:xfrm>
          <a:prstGeom prst="ellipse">
            <a:avLst/>
          </a:prstGeom>
          <a:solidFill>
            <a:srgbClr val="FFC61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1A2A2928-AB38-4C7B-84F7-35ECBF7EA161}"/>
              </a:ext>
            </a:extLst>
          </p:cNvPr>
          <p:cNvSpPr/>
          <p:nvPr/>
        </p:nvSpPr>
        <p:spPr>
          <a:xfrm>
            <a:off x="421761" y="1329928"/>
            <a:ext cx="2766229" cy="926053"/>
          </a:xfrm>
          <a:prstGeom prst="roundRect">
            <a:avLst>
              <a:gd name="adj" fmla="val 4028"/>
            </a:avLst>
          </a:prstGeom>
          <a:solidFill>
            <a:schemeClr val="bg1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DF6078F-5BEA-4090-8912-53DBF7509F6E}"/>
              </a:ext>
            </a:extLst>
          </p:cNvPr>
          <p:cNvSpPr txBox="1"/>
          <p:nvPr/>
        </p:nvSpPr>
        <p:spPr>
          <a:xfrm>
            <a:off x="984434" y="1397865"/>
            <a:ext cx="14093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noProof="1">
                <a:solidFill>
                  <a:schemeClr val="bg1"/>
                </a:solidFill>
              </a:rPr>
              <a:t>Dorobeica Andra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F2B4269-691A-4F8A-8B37-E9A5B0CE3E54}"/>
              </a:ext>
            </a:extLst>
          </p:cNvPr>
          <p:cNvSpPr txBox="1"/>
          <p:nvPr/>
        </p:nvSpPr>
        <p:spPr>
          <a:xfrm>
            <a:off x="984265" y="1634180"/>
            <a:ext cx="12715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26-Feb-2020 21:33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3FC90BF-F006-4D77-A96E-0BD0EE434C59}"/>
              </a:ext>
            </a:extLst>
          </p:cNvPr>
          <p:cNvSpPr txBox="1"/>
          <p:nvPr/>
        </p:nvSpPr>
        <p:spPr>
          <a:xfrm>
            <a:off x="505853" y="1920211"/>
            <a:ext cx="266476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sz="1300" dirty="0"/>
              <a:t>Hello! I was trying to solve for loop…</a:t>
            </a: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BC6604C7-ADEB-4A39-B738-EC04667A75F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82932" y="1464795"/>
            <a:ext cx="381298" cy="381299"/>
          </a:xfrm>
          <a:prstGeom prst="roundRect">
            <a:avLst>
              <a:gd name="adj" fmla="val 8334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A9D9A4F0-6296-4E2A-9A96-1536A3EAA5ED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191205" y="1623738"/>
            <a:ext cx="996784" cy="305217"/>
          </a:xfrm>
          <a:prstGeom prst="rect">
            <a:avLst/>
          </a:prstGeom>
        </p:spPr>
      </p:pic>
      <p:sp>
        <p:nvSpPr>
          <p:cNvPr id="55" name="Rectangle 54">
            <a:extLst>
              <a:ext uri="{FF2B5EF4-FFF2-40B4-BE49-F238E27FC236}">
                <a16:creationId xmlns:a16="http://schemas.microsoft.com/office/drawing/2014/main" id="{3DB26739-BD1F-41C7-91A8-0645A62B80CA}"/>
              </a:ext>
            </a:extLst>
          </p:cNvPr>
          <p:cNvSpPr/>
          <p:nvPr/>
        </p:nvSpPr>
        <p:spPr>
          <a:xfrm>
            <a:off x="2357405" y="1411619"/>
            <a:ext cx="77136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100" b="1" dirty="0">
                <a:solidFill>
                  <a:schemeClr val="bg1">
                    <a:lumMod val="95000"/>
                  </a:schemeClr>
                </a:solidFill>
              </a:rPr>
              <a:t>3 answers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BEC158FF-1B96-4876-8112-D3A6D7C1FE85}"/>
              </a:ext>
            </a:extLst>
          </p:cNvPr>
          <p:cNvSpPr/>
          <p:nvPr/>
        </p:nvSpPr>
        <p:spPr>
          <a:xfrm>
            <a:off x="3769403" y="856211"/>
            <a:ext cx="2920482" cy="5666509"/>
          </a:xfrm>
          <a:prstGeom prst="roundRect">
            <a:avLst>
              <a:gd name="adj" fmla="val 935"/>
            </a:avLst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694305C-2284-4AD1-B284-A9EF87470B0B}"/>
              </a:ext>
            </a:extLst>
          </p:cNvPr>
          <p:cNvSpPr txBox="1"/>
          <p:nvPr/>
        </p:nvSpPr>
        <p:spPr>
          <a:xfrm>
            <a:off x="3852360" y="936154"/>
            <a:ext cx="1904614" cy="33104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en-US" sz="1600" dirty="0">
                <a:solidFill>
                  <a:schemeClr val="tx1"/>
                </a:solidFill>
              </a:rPr>
              <a:t>View Live Question</a:t>
            </a:r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78488C2B-3656-47D0-A2A3-F9D10AA792BE}"/>
              </a:ext>
            </a:extLst>
          </p:cNvPr>
          <p:cNvSpPr/>
          <p:nvPr/>
        </p:nvSpPr>
        <p:spPr>
          <a:xfrm>
            <a:off x="3852359" y="1329928"/>
            <a:ext cx="2766229" cy="5113985"/>
          </a:xfrm>
          <a:prstGeom prst="roundRect">
            <a:avLst>
              <a:gd name="adj" fmla="val 722"/>
            </a:avLst>
          </a:prstGeom>
          <a:solidFill>
            <a:schemeClr val="bg1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4C690788-47CF-45C3-B67C-E4C8FCB1788D}"/>
              </a:ext>
            </a:extLst>
          </p:cNvPr>
          <p:cNvSpPr txBox="1"/>
          <p:nvPr/>
        </p:nvSpPr>
        <p:spPr>
          <a:xfrm>
            <a:off x="4364232" y="1397865"/>
            <a:ext cx="14093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noProof="1">
                <a:solidFill>
                  <a:schemeClr val="bg1"/>
                </a:solidFill>
              </a:rPr>
              <a:t>Dorobeica Andra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6E360E33-F2B4-4842-B6C8-2A86EA41FA47}"/>
              </a:ext>
            </a:extLst>
          </p:cNvPr>
          <p:cNvSpPr txBox="1"/>
          <p:nvPr/>
        </p:nvSpPr>
        <p:spPr>
          <a:xfrm>
            <a:off x="4364063" y="1634180"/>
            <a:ext cx="12715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26-Feb-2020 21:33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B437ABF8-F9ED-40F2-B3D3-8E5031C79844}"/>
              </a:ext>
            </a:extLst>
          </p:cNvPr>
          <p:cNvSpPr txBox="1"/>
          <p:nvPr/>
        </p:nvSpPr>
        <p:spPr>
          <a:xfrm>
            <a:off x="3916131" y="1920211"/>
            <a:ext cx="271869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sz="1200" dirty="0"/>
              <a:t>Hello! I was trying to solve for loop</a:t>
            </a:r>
            <a:br>
              <a:rPr lang="en-US" sz="1200" dirty="0"/>
            </a:br>
            <a:r>
              <a:rPr lang="en-US" sz="1200" dirty="0"/>
              <a:t>problem and the problem was correctly</a:t>
            </a:r>
            <a:br>
              <a:rPr lang="en-US" sz="1200" dirty="0"/>
            </a:br>
            <a:r>
              <a:rPr lang="en-US" sz="1200" dirty="0"/>
              <a:t>resolved but it gives me 0/100. Can you</a:t>
            </a:r>
            <a:br>
              <a:rPr lang="en-US" sz="1200" dirty="0"/>
            </a:br>
            <a:r>
              <a:rPr lang="en-US" sz="1200" dirty="0"/>
              <a:t>please tell me where I should correct my</a:t>
            </a:r>
            <a:br>
              <a:rPr lang="en-US" sz="1200" dirty="0"/>
            </a:br>
            <a:r>
              <a:rPr lang="en-US" sz="1200" dirty="0"/>
              <a:t>code?</a:t>
            </a:r>
          </a:p>
        </p:txBody>
      </p:sp>
      <p:pic>
        <p:nvPicPr>
          <p:cNvPr id="88" name="Picture 87">
            <a:extLst>
              <a:ext uri="{FF2B5EF4-FFF2-40B4-BE49-F238E27FC236}">
                <a16:creationId xmlns:a16="http://schemas.microsoft.com/office/drawing/2014/main" id="{D2A3E666-885B-4466-B2C4-533353DB498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993210" y="1464795"/>
            <a:ext cx="381298" cy="381299"/>
          </a:xfrm>
          <a:prstGeom prst="roundRect">
            <a:avLst>
              <a:gd name="adj" fmla="val 8334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D01890F-13C9-46F4-81F6-AA10E09A218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104259" y="2999051"/>
            <a:ext cx="2277880" cy="272219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92CA8BE-6F39-4532-910C-DE5ED8E5196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861852" y="5884522"/>
            <a:ext cx="2751654" cy="562166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B9FA70E3-DA22-487A-89E7-1E53CCC2F0E0}"/>
              </a:ext>
            </a:extLst>
          </p:cNvPr>
          <p:cNvGrpSpPr/>
          <p:nvPr/>
        </p:nvGrpSpPr>
        <p:grpSpPr>
          <a:xfrm>
            <a:off x="5828272" y="927864"/>
            <a:ext cx="795394" cy="346485"/>
            <a:chOff x="6024880" y="1447666"/>
            <a:chExt cx="795394" cy="381134"/>
          </a:xfrm>
        </p:grpSpPr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C45E8CCA-DBD5-4606-8DB3-71DF95B68438}"/>
                </a:ext>
              </a:extLst>
            </p:cNvPr>
            <p:cNvGrpSpPr/>
            <p:nvPr/>
          </p:nvGrpSpPr>
          <p:grpSpPr>
            <a:xfrm>
              <a:off x="6024880" y="1447666"/>
              <a:ext cx="795394" cy="381134"/>
              <a:chOff x="1551909" y="5385067"/>
              <a:chExt cx="795394" cy="407585"/>
            </a:xfrm>
          </p:grpSpPr>
          <p:sp>
            <p:nvSpPr>
              <p:cNvPr id="95" name="Rectangle: Rounded Corners 94">
                <a:extLst>
                  <a:ext uri="{FF2B5EF4-FFF2-40B4-BE49-F238E27FC236}">
                    <a16:creationId xmlns:a16="http://schemas.microsoft.com/office/drawing/2014/main" id="{275AB0C1-2075-4C2D-BA7E-E76716E37785}"/>
                  </a:ext>
                </a:extLst>
              </p:cNvPr>
              <p:cNvSpPr/>
              <p:nvPr/>
            </p:nvSpPr>
            <p:spPr>
              <a:xfrm>
                <a:off x="1551909" y="5385067"/>
                <a:ext cx="785234" cy="407585"/>
              </a:xfrm>
              <a:prstGeom prst="roundRect">
                <a:avLst>
                  <a:gd name="adj" fmla="val 7435"/>
                </a:avLst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D75DC11F-A47A-4AAD-9E86-CDDA2AB3A5BC}"/>
                  </a:ext>
                </a:extLst>
              </p:cNvPr>
              <p:cNvSpPr txBox="1"/>
              <p:nvPr/>
            </p:nvSpPr>
            <p:spPr>
              <a:xfrm>
                <a:off x="1813944" y="5422322"/>
                <a:ext cx="53335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>
                        <a:lumMod val="95000"/>
                      </a:schemeClr>
                    </a:solidFill>
                  </a:rPr>
                  <a:t>Back</a:t>
                </a:r>
                <a:endParaRPr lang="en-US" sz="1600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</p:grp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EC33904F-56D5-4BF0-B5DE-7B780CB934AF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brightnessContrast contrast="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073427" y="1527094"/>
              <a:ext cx="263723" cy="212013"/>
            </a:xfrm>
            <a:prstGeom prst="rect">
              <a:avLst/>
            </a:prstGeom>
          </p:spPr>
        </p:pic>
      </p:grpSp>
      <p:sp>
        <p:nvSpPr>
          <p:cNvPr id="106" name="TextBox 105">
            <a:extLst>
              <a:ext uri="{FF2B5EF4-FFF2-40B4-BE49-F238E27FC236}">
                <a16:creationId xmlns:a16="http://schemas.microsoft.com/office/drawing/2014/main" id="{DD2E9952-02A1-460D-A53D-47E4677A8F32}"/>
              </a:ext>
            </a:extLst>
          </p:cNvPr>
          <p:cNvSpPr txBox="1"/>
          <p:nvPr/>
        </p:nvSpPr>
        <p:spPr>
          <a:xfrm>
            <a:off x="7265795" y="936155"/>
            <a:ext cx="1906197" cy="33104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en-US" sz="1600" dirty="0">
                <a:solidFill>
                  <a:schemeClr val="tx1"/>
                </a:solidFill>
              </a:rPr>
              <a:t>Ask a Live Question</a:t>
            </a:r>
          </a:p>
        </p:txBody>
      </p:sp>
      <p:pic>
        <p:nvPicPr>
          <p:cNvPr id="104" name="Picture 103">
            <a:extLst>
              <a:ext uri="{FF2B5EF4-FFF2-40B4-BE49-F238E27FC236}">
                <a16:creationId xmlns:a16="http://schemas.microsoft.com/office/drawing/2014/main" id="{D889DBE0-F0DF-482A-8742-FD4D43AD6502}"/>
              </a:ext>
            </a:extLst>
          </p:cNvPr>
          <p:cNvPicPr>
            <a:picLocks noChangeAspect="1"/>
          </p:cNvPicPr>
          <p:nvPr/>
        </p:nvPicPr>
        <p:blipFill rotWithShape="1">
          <a:blip r:embed="rId16"/>
          <a:srcRect t="7542" r="33910"/>
          <a:stretch/>
        </p:blipFill>
        <p:spPr>
          <a:xfrm>
            <a:off x="7265795" y="1346002"/>
            <a:ext cx="2766227" cy="5097911"/>
          </a:xfrm>
          <a:prstGeom prst="roundRect">
            <a:avLst>
              <a:gd name="adj" fmla="val 753"/>
            </a:avLst>
          </a:prstGeom>
        </p:spPr>
      </p:pic>
      <p:grpSp>
        <p:nvGrpSpPr>
          <p:cNvPr id="123" name="Group 122">
            <a:extLst>
              <a:ext uri="{FF2B5EF4-FFF2-40B4-BE49-F238E27FC236}">
                <a16:creationId xmlns:a16="http://schemas.microsoft.com/office/drawing/2014/main" id="{002FE7D4-2CEA-42AB-909A-77CDD7E50CAF}"/>
              </a:ext>
            </a:extLst>
          </p:cNvPr>
          <p:cNvGrpSpPr/>
          <p:nvPr/>
        </p:nvGrpSpPr>
        <p:grpSpPr>
          <a:xfrm>
            <a:off x="9249069" y="927864"/>
            <a:ext cx="795394" cy="346485"/>
            <a:chOff x="6024880" y="1447666"/>
            <a:chExt cx="795394" cy="381134"/>
          </a:xfrm>
        </p:grpSpPr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9DE2C3CC-29E9-4306-B7EE-FA95E1C3C1D6}"/>
                </a:ext>
              </a:extLst>
            </p:cNvPr>
            <p:cNvGrpSpPr/>
            <p:nvPr/>
          </p:nvGrpSpPr>
          <p:grpSpPr>
            <a:xfrm>
              <a:off x="6024880" y="1447666"/>
              <a:ext cx="795394" cy="381134"/>
              <a:chOff x="1551909" y="5385067"/>
              <a:chExt cx="795394" cy="407585"/>
            </a:xfrm>
          </p:grpSpPr>
          <p:sp>
            <p:nvSpPr>
              <p:cNvPr id="126" name="Rectangle: Rounded Corners 125">
                <a:extLst>
                  <a:ext uri="{FF2B5EF4-FFF2-40B4-BE49-F238E27FC236}">
                    <a16:creationId xmlns:a16="http://schemas.microsoft.com/office/drawing/2014/main" id="{E91A219F-6996-4571-B36C-8CD4225A93AE}"/>
                  </a:ext>
                </a:extLst>
              </p:cNvPr>
              <p:cNvSpPr/>
              <p:nvPr/>
            </p:nvSpPr>
            <p:spPr>
              <a:xfrm>
                <a:off x="1551909" y="5385067"/>
                <a:ext cx="785234" cy="407585"/>
              </a:xfrm>
              <a:prstGeom prst="roundRect">
                <a:avLst>
                  <a:gd name="adj" fmla="val 7435"/>
                </a:avLst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55CDFF0F-38AD-449D-AD74-86DCFEC4F0CC}"/>
                  </a:ext>
                </a:extLst>
              </p:cNvPr>
              <p:cNvSpPr txBox="1"/>
              <p:nvPr/>
            </p:nvSpPr>
            <p:spPr>
              <a:xfrm>
                <a:off x="1813944" y="5422322"/>
                <a:ext cx="53335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>
                        <a:lumMod val="95000"/>
                      </a:schemeClr>
                    </a:solidFill>
                  </a:rPr>
                  <a:t>Back</a:t>
                </a:r>
                <a:endParaRPr lang="en-US" sz="1600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</p:grpSp>
        <p:pic>
          <p:nvPicPr>
            <p:cNvPr id="125" name="Picture 124">
              <a:extLst>
                <a:ext uri="{FF2B5EF4-FFF2-40B4-BE49-F238E27FC236}">
                  <a16:creationId xmlns:a16="http://schemas.microsoft.com/office/drawing/2014/main" id="{EE760BD6-E3C2-41D1-9A36-60608A39FFF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brightnessContrast contrast="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073427" y="1527094"/>
              <a:ext cx="263723" cy="212013"/>
            </a:xfrm>
            <a:prstGeom prst="rect">
              <a:avLst/>
            </a:prstGeom>
          </p:spPr>
        </p:pic>
      </p:grpSp>
      <p:pic>
        <p:nvPicPr>
          <p:cNvPr id="60" name="Picture 59">
            <a:extLst>
              <a:ext uri="{FF2B5EF4-FFF2-40B4-BE49-F238E27FC236}">
                <a16:creationId xmlns:a16="http://schemas.microsoft.com/office/drawing/2014/main" id="{00DE06DD-5105-49B9-A977-F96C967599B0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621804" y="1607840"/>
            <a:ext cx="996784" cy="305217"/>
          </a:xfrm>
          <a:prstGeom prst="rect">
            <a:avLst/>
          </a:prstGeom>
        </p:spPr>
      </p:pic>
      <p:sp>
        <p:nvSpPr>
          <p:cNvPr id="61" name="Rectangle 60">
            <a:extLst>
              <a:ext uri="{FF2B5EF4-FFF2-40B4-BE49-F238E27FC236}">
                <a16:creationId xmlns:a16="http://schemas.microsoft.com/office/drawing/2014/main" id="{051AA8E5-E514-46EB-8F92-2DE5DAE1A5D5}"/>
              </a:ext>
            </a:extLst>
          </p:cNvPr>
          <p:cNvSpPr/>
          <p:nvPr/>
        </p:nvSpPr>
        <p:spPr>
          <a:xfrm>
            <a:off x="5780248" y="1374295"/>
            <a:ext cx="77136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100" b="1" dirty="0">
                <a:solidFill>
                  <a:schemeClr val="bg1">
                    <a:lumMod val="95000"/>
                  </a:schemeClr>
                </a:solidFill>
              </a:rPr>
              <a:t>3 answers</a:t>
            </a:r>
          </a:p>
        </p:txBody>
      </p:sp>
    </p:spTree>
    <p:extLst>
      <p:ext uri="{BB962C8B-B14F-4D97-AF65-F5344CB8AC3E}">
        <p14:creationId xmlns:p14="http://schemas.microsoft.com/office/powerpoint/2010/main" val="5993097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1C9CC24-B375-4226-BF2B-61FADBBA6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D70A28E-4FD8-4474-A206-E15B5EBB30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1084747"/>
            <a:ext cx="12188952" cy="3294207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39647E21-5366-4638-AC97-D8CD4111E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r="8214" b="45501"/>
          <a:stretch>
            <a:fillRect/>
          </a:stretch>
        </p:blipFill>
        <p:spPr>
          <a:xfrm flipV="1">
            <a:off x="0" y="0"/>
            <a:ext cx="12191999" cy="4473360"/>
          </a:xfrm>
          <a:custGeom>
            <a:avLst/>
            <a:gdLst>
              <a:gd name="connsiteX0" fmla="*/ 0 w 12191999"/>
              <a:gd name="connsiteY0" fmla="*/ 4473360 h 4473360"/>
              <a:gd name="connsiteX1" fmla="*/ 12191999 w 12191999"/>
              <a:gd name="connsiteY1" fmla="*/ 4473360 h 4473360"/>
              <a:gd name="connsiteX2" fmla="*/ 12191999 w 12191999"/>
              <a:gd name="connsiteY2" fmla="*/ 0 h 4473360"/>
              <a:gd name="connsiteX3" fmla="*/ 0 w 12191999"/>
              <a:gd name="connsiteY3" fmla="*/ 0 h 4473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4473360">
                <a:moveTo>
                  <a:pt x="0" y="4473360"/>
                </a:moveTo>
                <a:lnTo>
                  <a:pt x="12191999" y="4473360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8CD5FC5B-3328-43C1-8FB0-206DC040E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925" y="2076450"/>
            <a:ext cx="10684151" cy="134513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Administrative </a:t>
            </a:r>
            <a:r>
              <a:rPr lang="en-US" sz="7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24864997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TextBox 292">
            <a:extLst>
              <a:ext uri="{FF2B5EF4-FFF2-40B4-BE49-F238E27FC236}">
                <a16:creationId xmlns:a16="http://schemas.microsoft.com/office/drawing/2014/main" id="{FDF666F4-5EFD-44B2-B2BC-96115A77AE9F}"/>
              </a:ext>
            </a:extLst>
          </p:cNvPr>
          <p:cNvSpPr txBox="1"/>
          <p:nvPr/>
        </p:nvSpPr>
        <p:spPr>
          <a:xfrm>
            <a:off x="0" y="0"/>
            <a:ext cx="12192000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200" b="1"/>
            </a:lvl1pPr>
          </a:lstStyle>
          <a:p>
            <a:r>
              <a:rPr lang="en-US" sz="2800" dirty="0"/>
              <a:t>Help Center: Administrative Questions </a:t>
            </a:r>
            <a:r>
              <a:rPr lang="en-US" sz="2800" dirty="0">
                <a:sym typeface="Wingdings" panose="05000000000000000000" pitchFamily="2" charset="2"/>
              </a:rPr>
              <a:t> </a:t>
            </a:r>
            <a:r>
              <a:rPr lang="en-US" sz="2800" dirty="0"/>
              <a:t>Contact Support</a:t>
            </a:r>
          </a:p>
        </p:txBody>
      </p:sp>
      <p:sp>
        <p:nvSpPr>
          <p:cNvPr id="172" name="Rectangle: Rounded Corners 171">
            <a:extLst>
              <a:ext uri="{FF2B5EF4-FFF2-40B4-BE49-F238E27FC236}">
                <a16:creationId xmlns:a16="http://schemas.microsoft.com/office/drawing/2014/main" id="{BB6F7BE2-5E49-4C7C-99F4-F18BF7A3DA46}"/>
              </a:ext>
            </a:extLst>
          </p:cNvPr>
          <p:cNvSpPr/>
          <p:nvPr/>
        </p:nvSpPr>
        <p:spPr>
          <a:xfrm>
            <a:off x="134777" y="713971"/>
            <a:ext cx="8059862" cy="5249949"/>
          </a:xfrm>
          <a:prstGeom prst="roundRect">
            <a:avLst>
              <a:gd name="adj" fmla="val 935"/>
            </a:avLst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8261B845-0848-4498-BB2F-92BB32177ADA}"/>
              </a:ext>
            </a:extLst>
          </p:cNvPr>
          <p:cNvSpPr txBox="1"/>
          <p:nvPr/>
        </p:nvSpPr>
        <p:spPr>
          <a:xfrm>
            <a:off x="1519870" y="784584"/>
            <a:ext cx="5924073" cy="3211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en-US" sz="1600" dirty="0">
                <a:solidFill>
                  <a:schemeClr val="tx1"/>
                </a:solidFill>
              </a:rPr>
              <a:t>Administrative Questions</a:t>
            </a: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BBCAF6A3-9770-4A4E-935A-49AB2A2636EE}"/>
              </a:ext>
            </a:extLst>
          </p:cNvPr>
          <p:cNvSpPr txBox="1"/>
          <p:nvPr/>
        </p:nvSpPr>
        <p:spPr>
          <a:xfrm flipH="1">
            <a:off x="7810218" y="784584"/>
            <a:ext cx="305122" cy="3211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ctr"/>
            <a:r>
              <a:rPr lang="en-US" sz="2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7C80E3BA-626B-4DEB-96BF-DC4CE1BFFD98}"/>
              </a:ext>
            </a:extLst>
          </p:cNvPr>
          <p:cNvSpPr txBox="1"/>
          <p:nvPr/>
        </p:nvSpPr>
        <p:spPr>
          <a:xfrm flipH="1">
            <a:off x="7474519" y="784584"/>
            <a:ext cx="305122" cy="3211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196" name="Picture 195">
            <a:extLst>
              <a:ext uri="{FF2B5EF4-FFF2-40B4-BE49-F238E27FC236}">
                <a16:creationId xmlns:a16="http://schemas.microsoft.com/office/drawing/2014/main" id="{F383C438-3672-4FBA-8824-6443534A0E48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E1E2E4"/>
              </a:clrFrom>
              <a:clrTo>
                <a:srgbClr val="E1E2E4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" contras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495922" y="820444"/>
            <a:ext cx="266934" cy="246399"/>
          </a:xfrm>
          <a:prstGeom prst="rect">
            <a:avLst/>
          </a:prstGeom>
        </p:spPr>
      </p:pic>
      <p:sp>
        <p:nvSpPr>
          <p:cNvPr id="207" name="TextBox 206">
            <a:extLst>
              <a:ext uri="{FF2B5EF4-FFF2-40B4-BE49-F238E27FC236}">
                <a16:creationId xmlns:a16="http://schemas.microsoft.com/office/drawing/2014/main" id="{84CBA2AA-406D-40DA-8E5D-69D610EEF6DC}"/>
              </a:ext>
            </a:extLst>
          </p:cNvPr>
          <p:cNvSpPr txBox="1"/>
          <p:nvPr/>
        </p:nvSpPr>
        <p:spPr>
          <a:xfrm>
            <a:off x="199678" y="784584"/>
            <a:ext cx="1240893" cy="3211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Help Center</a:t>
            </a:r>
          </a:p>
        </p:txBody>
      </p:sp>
      <p:grpSp>
        <p:nvGrpSpPr>
          <p:cNvPr id="210" name="Group 209">
            <a:extLst>
              <a:ext uri="{FF2B5EF4-FFF2-40B4-BE49-F238E27FC236}">
                <a16:creationId xmlns:a16="http://schemas.microsoft.com/office/drawing/2014/main" id="{633BB9B3-40F5-4FB3-BAB9-68D5FB1DA3A9}"/>
              </a:ext>
            </a:extLst>
          </p:cNvPr>
          <p:cNvGrpSpPr/>
          <p:nvPr/>
        </p:nvGrpSpPr>
        <p:grpSpPr>
          <a:xfrm>
            <a:off x="199678" y="2291855"/>
            <a:ext cx="1258873" cy="1032891"/>
            <a:chOff x="615820" y="3698833"/>
            <a:chExt cx="1447852" cy="1187947"/>
          </a:xfrm>
        </p:grpSpPr>
        <p:sp>
          <p:nvSpPr>
            <p:cNvPr id="226" name="Rectangle: Rounded Corners 225">
              <a:extLst>
                <a:ext uri="{FF2B5EF4-FFF2-40B4-BE49-F238E27FC236}">
                  <a16:creationId xmlns:a16="http://schemas.microsoft.com/office/drawing/2014/main" id="{143CA8F3-3F7B-4147-AFB2-DC32F482FBDC}"/>
                </a:ext>
              </a:extLst>
            </p:cNvPr>
            <p:cNvSpPr/>
            <p:nvPr/>
          </p:nvSpPr>
          <p:spPr>
            <a:xfrm>
              <a:off x="615820" y="3698833"/>
              <a:ext cx="1447852" cy="1187947"/>
            </a:xfrm>
            <a:prstGeom prst="roundRect">
              <a:avLst>
                <a:gd name="adj" fmla="val 4982"/>
              </a:avLst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36000" rtlCol="0" anchor="b" anchorCtr="0"/>
            <a:lstStyle/>
            <a:p>
              <a:pPr algn="ctr"/>
              <a:endParaRPr lang="en-US" sz="1500" dirty="0">
                <a:solidFill>
                  <a:schemeClr val="tx1"/>
                </a:solidFill>
              </a:endParaRPr>
            </a:p>
          </p:txBody>
        </p:sp>
        <p:pic>
          <p:nvPicPr>
            <p:cNvPr id="227" name="Picture 226">
              <a:extLst>
                <a:ext uri="{FF2B5EF4-FFF2-40B4-BE49-F238E27FC236}">
                  <a16:creationId xmlns:a16="http://schemas.microsoft.com/office/drawing/2014/main" id="{66F010C5-6790-4DF0-9FB6-EB03F6BEB4B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chemeClr val="tx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-40000" contrast="-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054512" y="3844901"/>
              <a:ext cx="570469" cy="570469"/>
            </a:xfrm>
            <a:prstGeom prst="rect">
              <a:avLst/>
            </a:prstGeom>
          </p:spPr>
        </p:pic>
      </p:grpSp>
      <p:grpSp>
        <p:nvGrpSpPr>
          <p:cNvPr id="214" name="Group 213">
            <a:extLst>
              <a:ext uri="{FF2B5EF4-FFF2-40B4-BE49-F238E27FC236}">
                <a16:creationId xmlns:a16="http://schemas.microsoft.com/office/drawing/2014/main" id="{05A2883A-7056-4646-B787-06966D6C48AF}"/>
              </a:ext>
            </a:extLst>
          </p:cNvPr>
          <p:cNvGrpSpPr/>
          <p:nvPr/>
        </p:nvGrpSpPr>
        <p:grpSpPr>
          <a:xfrm>
            <a:off x="199678" y="3403444"/>
            <a:ext cx="1258873" cy="916979"/>
            <a:chOff x="615820" y="4786933"/>
            <a:chExt cx="1447852" cy="1054633"/>
          </a:xfrm>
        </p:grpSpPr>
        <p:sp>
          <p:nvSpPr>
            <p:cNvPr id="215" name="Rectangle: Rounded Corners 214">
              <a:extLst>
                <a:ext uri="{FF2B5EF4-FFF2-40B4-BE49-F238E27FC236}">
                  <a16:creationId xmlns:a16="http://schemas.microsoft.com/office/drawing/2014/main" id="{DD712326-0DA1-46B1-AE54-28B29DD8882B}"/>
                </a:ext>
              </a:extLst>
            </p:cNvPr>
            <p:cNvSpPr/>
            <p:nvPr/>
          </p:nvSpPr>
          <p:spPr>
            <a:xfrm>
              <a:off x="615820" y="4786933"/>
              <a:ext cx="1447852" cy="1054633"/>
            </a:xfrm>
            <a:prstGeom prst="roundRect">
              <a:avLst>
                <a:gd name="adj" fmla="val 4982"/>
              </a:avLst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36000" rtlCol="0" anchor="b" anchorCtr="0"/>
            <a:lstStyle/>
            <a:p>
              <a:pPr algn="ctr"/>
              <a:endParaRPr lang="en-US" sz="1500" dirty="0"/>
            </a:p>
            <a:p>
              <a:pPr algn="ctr"/>
              <a:endParaRPr lang="en-US" sz="1500" dirty="0"/>
            </a:p>
            <a:p>
              <a:pPr algn="ctr"/>
              <a:r>
                <a:rPr lang="en-US" sz="1500" dirty="0"/>
                <a:t>Community</a:t>
              </a:r>
            </a:p>
          </p:txBody>
        </p:sp>
        <p:pic>
          <p:nvPicPr>
            <p:cNvPr id="216" name="Picture 215">
              <a:extLst>
                <a:ext uri="{FF2B5EF4-FFF2-40B4-BE49-F238E27FC236}">
                  <a16:creationId xmlns:a16="http://schemas.microsoft.com/office/drawing/2014/main" id="{965DACEC-19AA-4973-A178-21CCD5CDF12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rightnessContrast bright="20000" contrast="-2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026898" y="4885435"/>
              <a:ext cx="625696" cy="640080"/>
            </a:xfrm>
            <a:prstGeom prst="rect">
              <a:avLst/>
            </a:prstGeom>
          </p:spPr>
        </p:pic>
      </p:grpSp>
      <p:sp>
        <p:nvSpPr>
          <p:cNvPr id="228" name="Rectangle: Rounded Corners 227">
            <a:extLst>
              <a:ext uri="{FF2B5EF4-FFF2-40B4-BE49-F238E27FC236}">
                <a16:creationId xmlns:a16="http://schemas.microsoft.com/office/drawing/2014/main" id="{FF4CF0A7-4EB8-449D-B07C-C29D4BB90012}"/>
              </a:ext>
            </a:extLst>
          </p:cNvPr>
          <p:cNvSpPr/>
          <p:nvPr/>
        </p:nvSpPr>
        <p:spPr>
          <a:xfrm>
            <a:off x="199678" y="1180266"/>
            <a:ext cx="1258873" cy="1032891"/>
          </a:xfrm>
          <a:prstGeom prst="roundRect">
            <a:avLst>
              <a:gd name="adj" fmla="val 4982"/>
            </a:avLst>
          </a:prstGeom>
          <a:solidFill>
            <a:schemeClr val="bg1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endParaRPr lang="en-US" sz="1500" dirty="0">
              <a:solidFill>
                <a:schemeClr val="bg1"/>
              </a:solidFill>
            </a:endParaRPr>
          </a:p>
          <a:p>
            <a:pPr algn="ctr"/>
            <a:endParaRPr lang="en-US" sz="1500" dirty="0">
              <a:solidFill>
                <a:schemeClr val="bg1"/>
              </a:solidFill>
            </a:endParaRPr>
          </a:p>
          <a:p>
            <a:pPr algn="ctr"/>
            <a:endParaRPr lang="en-US" sz="1500" dirty="0">
              <a:solidFill>
                <a:schemeClr val="bg1"/>
              </a:solidFill>
            </a:endParaRPr>
          </a:p>
          <a:p>
            <a:pPr algn="ctr"/>
            <a:r>
              <a:rPr lang="en-US" sz="1500" dirty="0">
                <a:solidFill>
                  <a:schemeClr val="bg1">
                    <a:lumMod val="95000"/>
                  </a:schemeClr>
                </a:solidFill>
              </a:rPr>
              <a:t>Technical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319300-07CB-4F65-A9E2-833D4D74E70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11323" y="1270819"/>
            <a:ext cx="621846" cy="585267"/>
          </a:xfrm>
          <a:prstGeom prst="rect">
            <a:avLst/>
          </a:prstGeom>
        </p:spPr>
      </p:pic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05C55340-158D-44EF-AB97-19DA7E0EA246}"/>
              </a:ext>
            </a:extLst>
          </p:cNvPr>
          <p:cNvSpPr/>
          <p:nvPr/>
        </p:nvSpPr>
        <p:spPr>
          <a:xfrm>
            <a:off x="1520890" y="2137923"/>
            <a:ext cx="3748921" cy="3750294"/>
          </a:xfrm>
          <a:prstGeom prst="roundRect">
            <a:avLst>
              <a:gd name="adj" fmla="val 722"/>
            </a:avLst>
          </a:prstGeom>
          <a:solidFill>
            <a:schemeClr val="bg1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810AC72-05F7-4ABE-B23D-8E93F353CB61}"/>
              </a:ext>
            </a:extLst>
          </p:cNvPr>
          <p:cNvSpPr/>
          <p:nvPr/>
        </p:nvSpPr>
        <p:spPr>
          <a:xfrm>
            <a:off x="166529" y="2948742"/>
            <a:ext cx="1321003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1500" dirty="0">
                <a:solidFill>
                  <a:prstClr val="black"/>
                </a:solidFill>
              </a:rPr>
              <a:t>Administrative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A96D1E3-4AD7-4038-8BA3-E01519ADFFAA}"/>
              </a:ext>
            </a:extLst>
          </p:cNvPr>
          <p:cNvGrpSpPr/>
          <p:nvPr/>
        </p:nvGrpSpPr>
        <p:grpSpPr>
          <a:xfrm>
            <a:off x="1526686" y="1657123"/>
            <a:ext cx="3738045" cy="445280"/>
            <a:chOff x="1055563" y="1176323"/>
            <a:chExt cx="3738045" cy="445280"/>
          </a:xfrm>
        </p:grpSpPr>
        <p:sp>
          <p:nvSpPr>
            <p:cNvPr id="53" name="Rectangle: Rounded Corners 52">
              <a:extLst>
                <a:ext uri="{FF2B5EF4-FFF2-40B4-BE49-F238E27FC236}">
                  <a16:creationId xmlns:a16="http://schemas.microsoft.com/office/drawing/2014/main" id="{FCD14B60-60BA-42BB-A973-7414514695C1}"/>
                </a:ext>
              </a:extLst>
            </p:cNvPr>
            <p:cNvSpPr/>
            <p:nvPr/>
          </p:nvSpPr>
          <p:spPr>
            <a:xfrm>
              <a:off x="1055563" y="1176323"/>
              <a:ext cx="3738045" cy="445280"/>
            </a:xfrm>
            <a:prstGeom prst="roundRect">
              <a:avLst>
                <a:gd name="adj" fmla="val 7435"/>
              </a:avLst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C36D833D-DC13-4A89-86A9-1B871E9592DA}"/>
                </a:ext>
              </a:extLst>
            </p:cNvPr>
            <p:cNvSpPr txBox="1"/>
            <p:nvPr/>
          </p:nvSpPr>
          <p:spPr>
            <a:xfrm>
              <a:off x="1550981" y="1237659"/>
              <a:ext cx="3172893" cy="328613"/>
            </a:xfrm>
            <a:prstGeom prst="roundRect">
              <a:avLst>
                <a:gd name="adj" fmla="val 11242"/>
              </a:avLst>
            </a:prstGeom>
            <a:solidFill>
              <a:schemeClr val="tx1">
                <a:lumMod val="65000"/>
                <a:lumOff val="3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75000"/>
                    </a:schemeClr>
                  </a:solidFill>
                </a:rPr>
                <a:t>Your Email</a:t>
              </a:r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A3F789EC-723A-4117-B007-DB18406A11A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155273" y="1293295"/>
              <a:ext cx="297429" cy="214058"/>
            </a:xfrm>
            <a:prstGeom prst="rect">
              <a:avLst/>
            </a:prstGeom>
          </p:spPr>
        </p:pic>
      </p:grp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5AB1980C-1A2A-49A9-83DF-3079363C1B65}"/>
              </a:ext>
            </a:extLst>
          </p:cNvPr>
          <p:cNvSpPr/>
          <p:nvPr/>
        </p:nvSpPr>
        <p:spPr>
          <a:xfrm>
            <a:off x="1522969" y="1176323"/>
            <a:ext cx="3741763" cy="445280"/>
          </a:xfrm>
          <a:prstGeom prst="roundRect">
            <a:avLst>
              <a:gd name="adj" fmla="val 7435"/>
            </a:avLst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3073A83-5147-41AD-935E-4B69FB3C3851}"/>
              </a:ext>
            </a:extLst>
          </p:cNvPr>
          <p:cNvSpPr txBox="1"/>
          <p:nvPr/>
        </p:nvSpPr>
        <p:spPr>
          <a:xfrm>
            <a:off x="1997944" y="1237659"/>
            <a:ext cx="3197054" cy="328613"/>
          </a:xfrm>
          <a:prstGeom prst="roundRect">
            <a:avLst>
              <a:gd name="adj" fmla="val 11242"/>
            </a:avLst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75000"/>
                  </a:schemeClr>
                </a:solidFill>
              </a:rPr>
              <a:t>Subject</a:t>
            </a:r>
          </a:p>
        </p:txBody>
      </p:sp>
      <p:pic>
        <p:nvPicPr>
          <p:cNvPr id="64" name="Picture 63">
            <a:extLst>
              <a:ext uri="{FF2B5EF4-FFF2-40B4-BE49-F238E27FC236}">
                <a16:creationId xmlns:a16="http://schemas.microsoft.com/office/drawing/2014/main" id="{1670F3A2-2F1F-492F-A01F-5F8326796683}"/>
              </a:ext>
            </a:extLst>
          </p:cNvPr>
          <p:cNvPicPr>
            <a:picLocks noChangeAspect="1"/>
          </p:cNvPicPr>
          <p:nvPr/>
        </p:nvPicPr>
        <p:blipFill>
          <a:blip r:embed="rId11">
            <a:lum bright="70000" contrast="-70000"/>
          </a:blip>
          <a:stretch>
            <a:fillRect/>
          </a:stretch>
        </p:blipFill>
        <p:spPr>
          <a:xfrm>
            <a:off x="1619034" y="1259903"/>
            <a:ext cx="305160" cy="240147"/>
          </a:xfrm>
          <a:prstGeom prst="rect">
            <a:avLst/>
          </a:prstGeom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C36D4295-C3D4-4B7A-B0DF-DB2796F09F54}"/>
              </a:ext>
            </a:extLst>
          </p:cNvPr>
          <p:cNvSpPr txBox="1"/>
          <p:nvPr/>
        </p:nvSpPr>
        <p:spPr>
          <a:xfrm>
            <a:off x="1597688" y="2213156"/>
            <a:ext cx="3597309" cy="3122519"/>
          </a:xfrm>
          <a:prstGeom prst="roundRect">
            <a:avLst>
              <a:gd name="adj" fmla="val 1694"/>
            </a:avLst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noAutofit/>
          </a:bodyPr>
          <a:lstStyle/>
          <a:p>
            <a:r>
              <a:rPr lang="en-US" sz="1400" dirty="0">
                <a:solidFill>
                  <a:schemeClr val="bg1">
                    <a:lumMod val="75000"/>
                  </a:schemeClr>
                </a:solidFill>
              </a:rPr>
              <a:t>Describe your problem / inquiry here….</a:t>
            </a: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D5E1FA01-D893-4958-A1C0-F5CF8FC2959C}"/>
              </a:ext>
            </a:extLst>
          </p:cNvPr>
          <p:cNvGrpSpPr/>
          <p:nvPr/>
        </p:nvGrpSpPr>
        <p:grpSpPr>
          <a:xfrm>
            <a:off x="1597689" y="5374897"/>
            <a:ext cx="3597370" cy="475937"/>
            <a:chOff x="304552" y="4844297"/>
            <a:chExt cx="3957108" cy="523531"/>
          </a:xfrm>
        </p:grpSpPr>
        <p:sp>
          <p:nvSpPr>
            <p:cNvPr id="71" name="Rectangle: Rounded Corners 70">
              <a:extLst>
                <a:ext uri="{FF2B5EF4-FFF2-40B4-BE49-F238E27FC236}">
                  <a16:creationId xmlns:a16="http://schemas.microsoft.com/office/drawing/2014/main" id="{F619B0C0-8AF1-4163-973E-E82A5FD451EF}"/>
                </a:ext>
              </a:extLst>
            </p:cNvPr>
            <p:cNvSpPr/>
            <p:nvPr/>
          </p:nvSpPr>
          <p:spPr>
            <a:xfrm>
              <a:off x="304552" y="4844297"/>
              <a:ext cx="3957108" cy="523531"/>
            </a:xfrm>
            <a:prstGeom prst="roundRect">
              <a:avLst>
                <a:gd name="adj" fmla="val 7435"/>
              </a:avLst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A67A2CF1-A03E-4C22-A87F-503CB81B9886}"/>
                </a:ext>
              </a:extLst>
            </p:cNvPr>
            <p:cNvSpPr txBox="1"/>
            <p:nvPr/>
          </p:nvSpPr>
          <p:spPr>
            <a:xfrm>
              <a:off x="900193" y="4927799"/>
              <a:ext cx="2695732" cy="4062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Send Question</a:t>
              </a:r>
            </a:p>
          </p:txBody>
        </p:sp>
        <p:pic>
          <p:nvPicPr>
            <p:cNvPr id="73" name="Picture 72">
              <a:extLst>
                <a:ext uri="{FF2B5EF4-FFF2-40B4-BE49-F238E27FC236}">
                  <a16:creationId xmlns:a16="http://schemas.microsoft.com/office/drawing/2014/main" id="{F3574C9C-C07F-4746-B154-8106EE5D640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brightnessContrast bright="-2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10889" y="4966100"/>
              <a:ext cx="304825" cy="298730"/>
            </a:xfrm>
            <a:prstGeom prst="rect">
              <a:avLst/>
            </a:prstGeom>
          </p:spPr>
        </p:pic>
      </p:grp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AE87A03B-63F0-4935-93EE-6B8D4C644C04}"/>
              </a:ext>
            </a:extLst>
          </p:cNvPr>
          <p:cNvSpPr/>
          <p:nvPr/>
        </p:nvSpPr>
        <p:spPr>
          <a:xfrm>
            <a:off x="5349111" y="2924202"/>
            <a:ext cx="2766229" cy="1151466"/>
          </a:xfrm>
          <a:prstGeom prst="roundRect">
            <a:avLst>
              <a:gd name="adj" fmla="val 4028"/>
            </a:avLst>
          </a:prstGeom>
          <a:solidFill>
            <a:schemeClr val="bg1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244C682-870F-424E-B20A-CC6B6F601F3B}"/>
              </a:ext>
            </a:extLst>
          </p:cNvPr>
          <p:cNvSpPr txBox="1"/>
          <p:nvPr/>
        </p:nvSpPr>
        <p:spPr>
          <a:xfrm>
            <a:off x="5398613" y="3237785"/>
            <a:ext cx="12715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solidFill>
                  <a:schemeClr val="bg1">
                    <a:lumMod val="95000"/>
                  </a:schemeClr>
                </a:solidFill>
              </a:rPr>
              <a:t>10-Dec-2020 09:23</a:t>
            </a:r>
            <a:endParaRPr lang="en-US" sz="11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FBE0A84-5F1F-43F8-BC30-122D6FE5DB3B}"/>
              </a:ext>
            </a:extLst>
          </p:cNvPr>
          <p:cNvSpPr txBox="1"/>
          <p:nvPr/>
        </p:nvSpPr>
        <p:spPr>
          <a:xfrm>
            <a:off x="5386549" y="3476749"/>
            <a:ext cx="2642134" cy="503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sz="1300" dirty="0">
                <a:solidFill>
                  <a:schemeClr val="bg1">
                    <a:lumMod val="95000"/>
                  </a:schemeClr>
                </a:solidFill>
              </a:rPr>
              <a:t>During the New Year's holidays our technical support team will …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79FBD173-FD63-4649-B1C2-789D9CA771D1}"/>
              </a:ext>
            </a:extLst>
          </p:cNvPr>
          <p:cNvSpPr txBox="1"/>
          <p:nvPr/>
        </p:nvSpPr>
        <p:spPr>
          <a:xfrm>
            <a:off x="5386548" y="2963393"/>
            <a:ext cx="23795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Holidays: Dec 2019 - Jan 2020</a:t>
            </a: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08E069AA-FF7C-453E-A712-40E06E95C418}"/>
              </a:ext>
            </a:extLst>
          </p:cNvPr>
          <p:cNvGrpSpPr/>
          <p:nvPr/>
        </p:nvGrpSpPr>
        <p:grpSpPr>
          <a:xfrm>
            <a:off x="5344033" y="1176323"/>
            <a:ext cx="2310448" cy="445280"/>
            <a:chOff x="1514792" y="1180266"/>
            <a:chExt cx="2310448" cy="445280"/>
          </a:xfrm>
        </p:grpSpPr>
        <p:sp>
          <p:nvSpPr>
            <p:cNvPr id="79" name="Rectangle: Rounded Corners 78">
              <a:extLst>
                <a:ext uri="{FF2B5EF4-FFF2-40B4-BE49-F238E27FC236}">
                  <a16:creationId xmlns:a16="http://schemas.microsoft.com/office/drawing/2014/main" id="{6D9100C7-1421-41D5-B17C-130C18EDC8ED}"/>
                </a:ext>
              </a:extLst>
            </p:cNvPr>
            <p:cNvSpPr/>
            <p:nvPr/>
          </p:nvSpPr>
          <p:spPr>
            <a:xfrm>
              <a:off x="1514792" y="1180266"/>
              <a:ext cx="2310448" cy="445280"/>
            </a:xfrm>
            <a:prstGeom prst="roundRect">
              <a:avLst>
                <a:gd name="adj" fmla="val 7435"/>
              </a:avLst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5269F3C0-854E-4172-AAC4-7DE329DD58D8}"/>
                </a:ext>
              </a:extLst>
            </p:cNvPr>
            <p:cNvSpPr txBox="1"/>
            <p:nvPr/>
          </p:nvSpPr>
          <p:spPr>
            <a:xfrm>
              <a:off x="1984303" y="1241602"/>
              <a:ext cx="1769817" cy="328613"/>
            </a:xfrm>
            <a:prstGeom prst="roundRect">
              <a:avLst>
                <a:gd name="adj" fmla="val 11242"/>
              </a:avLst>
            </a:prstGeom>
            <a:solidFill>
              <a:schemeClr val="tx1">
                <a:lumMod val="65000"/>
                <a:lumOff val="3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75000"/>
                    </a:schemeClr>
                  </a:solidFill>
                </a:rPr>
                <a:t>Search FAQ …</a:t>
              </a:r>
            </a:p>
          </p:txBody>
        </p:sp>
        <p:pic>
          <p:nvPicPr>
            <p:cNvPr id="81" name="Picture 80">
              <a:extLst>
                <a:ext uri="{FF2B5EF4-FFF2-40B4-BE49-F238E27FC236}">
                  <a16:creationId xmlns:a16="http://schemas.microsoft.com/office/drawing/2014/main" id="{D45E0565-14E6-4B7C-AA67-A04FC8851C19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brightnessContrast contrast="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616027" y="1271955"/>
              <a:ext cx="275828" cy="273510"/>
            </a:xfrm>
            <a:prstGeom prst="rect">
              <a:avLst/>
            </a:prstGeom>
          </p:spPr>
        </p:pic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0304117F-C8FB-411F-B1FD-7D3330222CA0}"/>
              </a:ext>
            </a:extLst>
          </p:cNvPr>
          <p:cNvGrpSpPr/>
          <p:nvPr/>
        </p:nvGrpSpPr>
        <p:grpSpPr>
          <a:xfrm>
            <a:off x="7702568" y="1176323"/>
            <a:ext cx="412771" cy="445280"/>
            <a:chOff x="3873327" y="1180266"/>
            <a:chExt cx="412771" cy="445280"/>
          </a:xfrm>
        </p:grpSpPr>
        <p:sp>
          <p:nvSpPr>
            <p:cNvPr id="84" name="Rectangle: Rounded Corners 83">
              <a:extLst>
                <a:ext uri="{FF2B5EF4-FFF2-40B4-BE49-F238E27FC236}">
                  <a16:creationId xmlns:a16="http://schemas.microsoft.com/office/drawing/2014/main" id="{6D6989B1-2254-4789-9E42-3840C05B7A54}"/>
                </a:ext>
              </a:extLst>
            </p:cNvPr>
            <p:cNvSpPr/>
            <p:nvPr/>
          </p:nvSpPr>
          <p:spPr>
            <a:xfrm>
              <a:off x="3873327" y="1180266"/>
              <a:ext cx="412771" cy="445280"/>
            </a:xfrm>
            <a:prstGeom prst="roundRect">
              <a:avLst>
                <a:gd name="adj" fmla="val 7435"/>
              </a:avLst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85" name="Picture 84">
              <a:extLst>
                <a:ext uri="{FF2B5EF4-FFF2-40B4-BE49-F238E27FC236}">
                  <a16:creationId xmlns:a16="http://schemas.microsoft.com/office/drawing/2014/main" id="{DD52734B-527A-463D-99E8-070127851C49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rightnessContrast contrast="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944496" y="1272046"/>
              <a:ext cx="254945" cy="254945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97198553-76E7-447A-934D-E7600A41F483}"/>
              </a:ext>
            </a:extLst>
          </p:cNvPr>
          <p:cNvSpPr/>
          <p:nvPr/>
        </p:nvSpPr>
        <p:spPr>
          <a:xfrm>
            <a:off x="5349111" y="1693207"/>
            <a:ext cx="2766229" cy="1151466"/>
          </a:xfrm>
          <a:prstGeom prst="roundRect">
            <a:avLst>
              <a:gd name="adj" fmla="val 4028"/>
            </a:avLst>
          </a:prstGeom>
          <a:solidFill>
            <a:schemeClr val="bg1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7CD1CF8F-5871-4BA1-B1CB-BDF23E86DBC3}"/>
              </a:ext>
            </a:extLst>
          </p:cNvPr>
          <p:cNvSpPr txBox="1"/>
          <p:nvPr/>
        </p:nvSpPr>
        <p:spPr>
          <a:xfrm>
            <a:off x="5398613" y="2006790"/>
            <a:ext cx="14334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>
                    <a:lumMod val="95000"/>
                  </a:schemeClr>
                </a:solidFill>
              </a:rPr>
              <a:t>20-March-2020 11:38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BDDB5BAB-6FCB-4B95-AD10-EAD63283BD8C}"/>
              </a:ext>
            </a:extLst>
          </p:cNvPr>
          <p:cNvSpPr txBox="1"/>
          <p:nvPr/>
        </p:nvSpPr>
        <p:spPr>
          <a:xfrm>
            <a:off x="5386548" y="2245753"/>
            <a:ext cx="271734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sz="1300" dirty="0">
                <a:solidFill>
                  <a:schemeClr val="bg1">
                    <a:lumMod val="95000"/>
                  </a:schemeClr>
                </a:solidFill>
              </a:rPr>
              <a:t>What is the optimal hours per week to spend on learning programming?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3C8C53C-41E1-46C3-8CE2-5C3442D74FEC}"/>
              </a:ext>
            </a:extLst>
          </p:cNvPr>
          <p:cNvSpPr txBox="1"/>
          <p:nvPr/>
        </p:nvSpPr>
        <p:spPr>
          <a:xfrm>
            <a:off x="5386548" y="1732398"/>
            <a:ext cx="20191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Optimal Hours Per Week</a:t>
            </a:r>
          </a:p>
        </p:txBody>
      </p:sp>
      <p:sp>
        <p:nvSpPr>
          <p:cNvPr id="94" name="Rectangle: Rounded Corners 93">
            <a:extLst>
              <a:ext uri="{FF2B5EF4-FFF2-40B4-BE49-F238E27FC236}">
                <a16:creationId xmlns:a16="http://schemas.microsoft.com/office/drawing/2014/main" id="{C8BAEEDE-19DE-40A3-9784-E5E55EA04081}"/>
              </a:ext>
            </a:extLst>
          </p:cNvPr>
          <p:cNvSpPr/>
          <p:nvPr/>
        </p:nvSpPr>
        <p:spPr>
          <a:xfrm>
            <a:off x="5349110" y="4150537"/>
            <a:ext cx="2766229" cy="1151466"/>
          </a:xfrm>
          <a:prstGeom prst="roundRect">
            <a:avLst>
              <a:gd name="adj" fmla="val 4028"/>
            </a:avLst>
          </a:prstGeom>
          <a:solidFill>
            <a:schemeClr val="bg1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BEE92CC0-9C6B-4B00-AA89-C28241EF75C0}"/>
              </a:ext>
            </a:extLst>
          </p:cNvPr>
          <p:cNvSpPr txBox="1"/>
          <p:nvPr/>
        </p:nvSpPr>
        <p:spPr>
          <a:xfrm>
            <a:off x="5398612" y="4464120"/>
            <a:ext cx="12715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>
                    <a:lumMod val="95000"/>
                  </a:schemeClr>
                </a:solidFill>
              </a:rPr>
              <a:t>23-Feb-2020 17:56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545685EF-24F6-4F00-8E89-C927E4D178D2}"/>
              </a:ext>
            </a:extLst>
          </p:cNvPr>
          <p:cNvSpPr txBox="1"/>
          <p:nvPr/>
        </p:nvSpPr>
        <p:spPr>
          <a:xfrm>
            <a:off x="5386547" y="4703083"/>
            <a:ext cx="271734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sz="1300" dirty="0">
                <a:solidFill>
                  <a:schemeClr val="bg1">
                    <a:lumMod val="95000"/>
                  </a:schemeClr>
                </a:solidFill>
              </a:rPr>
              <a:t>Can I change my profession? I want Java, but I started with Python …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D043C006-F125-4542-BB06-833AEA0CB40D}"/>
              </a:ext>
            </a:extLst>
          </p:cNvPr>
          <p:cNvSpPr txBox="1"/>
          <p:nvPr/>
        </p:nvSpPr>
        <p:spPr>
          <a:xfrm>
            <a:off x="5386547" y="4189728"/>
            <a:ext cx="15752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Profession Change</a:t>
            </a:r>
          </a:p>
        </p:txBody>
      </p:sp>
      <p:sp>
        <p:nvSpPr>
          <p:cNvPr id="99" name="Rectangle: Rounded Corners 98">
            <a:extLst>
              <a:ext uri="{FF2B5EF4-FFF2-40B4-BE49-F238E27FC236}">
                <a16:creationId xmlns:a16="http://schemas.microsoft.com/office/drawing/2014/main" id="{F535FC83-38B4-40E4-BB4E-ED5CEC07582C}"/>
              </a:ext>
            </a:extLst>
          </p:cNvPr>
          <p:cNvSpPr/>
          <p:nvPr/>
        </p:nvSpPr>
        <p:spPr>
          <a:xfrm>
            <a:off x="5352302" y="5357675"/>
            <a:ext cx="2766229" cy="606245"/>
          </a:xfrm>
          <a:prstGeom prst="roundRect">
            <a:avLst>
              <a:gd name="adj" fmla="val 4028"/>
            </a:avLst>
          </a:prstGeom>
          <a:solidFill>
            <a:schemeClr val="bg1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352B75CC-5C51-4D54-8D72-47E1330E732E}"/>
              </a:ext>
            </a:extLst>
          </p:cNvPr>
          <p:cNvSpPr txBox="1"/>
          <p:nvPr/>
        </p:nvSpPr>
        <p:spPr>
          <a:xfrm>
            <a:off x="5398612" y="5666919"/>
            <a:ext cx="12715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>
                    <a:lumMod val="95000"/>
                  </a:schemeClr>
                </a:solidFill>
              </a:rPr>
              <a:t>27-Feb-2020 06:11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8A9D35BB-E900-410B-81A2-94CD06ACA03C}"/>
              </a:ext>
            </a:extLst>
          </p:cNvPr>
          <p:cNvSpPr txBox="1"/>
          <p:nvPr/>
        </p:nvSpPr>
        <p:spPr>
          <a:xfrm>
            <a:off x="5386547" y="5392527"/>
            <a:ext cx="16372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Share User Account</a:t>
            </a:r>
          </a:p>
        </p:txBody>
      </p:sp>
    </p:spTree>
    <p:extLst>
      <p:ext uri="{BB962C8B-B14F-4D97-AF65-F5344CB8AC3E}">
        <p14:creationId xmlns:p14="http://schemas.microsoft.com/office/powerpoint/2010/main" val="21424394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TextBox 292">
            <a:extLst>
              <a:ext uri="{FF2B5EF4-FFF2-40B4-BE49-F238E27FC236}">
                <a16:creationId xmlns:a16="http://schemas.microsoft.com/office/drawing/2014/main" id="{FDF666F4-5EFD-44B2-B2BC-96115A77AE9F}"/>
              </a:ext>
            </a:extLst>
          </p:cNvPr>
          <p:cNvSpPr txBox="1"/>
          <p:nvPr/>
        </p:nvSpPr>
        <p:spPr>
          <a:xfrm>
            <a:off x="0" y="0"/>
            <a:ext cx="12192000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200" b="1"/>
            </a:lvl1pPr>
          </a:lstStyle>
          <a:p>
            <a:r>
              <a:rPr lang="en-US" sz="2800" dirty="0"/>
              <a:t>Help Center: Administrative Questions </a:t>
            </a:r>
            <a:r>
              <a:rPr lang="en-US" sz="2800" dirty="0">
                <a:sym typeface="Wingdings" panose="05000000000000000000" pitchFamily="2" charset="2"/>
              </a:rPr>
              <a:t> </a:t>
            </a:r>
            <a:r>
              <a:rPr lang="en-US" sz="2800" dirty="0"/>
              <a:t>Contact Support</a:t>
            </a:r>
          </a:p>
        </p:txBody>
      </p:sp>
      <p:sp>
        <p:nvSpPr>
          <p:cNvPr id="172" name="Rectangle: Rounded Corners 171">
            <a:extLst>
              <a:ext uri="{FF2B5EF4-FFF2-40B4-BE49-F238E27FC236}">
                <a16:creationId xmlns:a16="http://schemas.microsoft.com/office/drawing/2014/main" id="{BB6F7BE2-5E49-4C7C-99F4-F18BF7A3DA46}"/>
              </a:ext>
            </a:extLst>
          </p:cNvPr>
          <p:cNvSpPr/>
          <p:nvPr/>
        </p:nvSpPr>
        <p:spPr>
          <a:xfrm>
            <a:off x="134777" y="713971"/>
            <a:ext cx="8059862" cy="5249949"/>
          </a:xfrm>
          <a:prstGeom prst="roundRect">
            <a:avLst>
              <a:gd name="adj" fmla="val 935"/>
            </a:avLst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8261B845-0848-4498-BB2F-92BB32177ADA}"/>
              </a:ext>
            </a:extLst>
          </p:cNvPr>
          <p:cNvSpPr txBox="1"/>
          <p:nvPr/>
        </p:nvSpPr>
        <p:spPr>
          <a:xfrm>
            <a:off x="1519870" y="784584"/>
            <a:ext cx="5924073" cy="3211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en-US" sz="1600" dirty="0">
                <a:solidFill>
                  <a:schemeClr val="tx1"/>
                </a:solidFill>
              </a:rPr>
              <a:t>Administrative Questions</a:t>
            </a: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BBCAF6A3-9770-4A4E-935A-49AB2A2636EE}"/>
              </a:ext>
            </a:extLst>
          </p:cNvPr>
          <p:cNvSpPr txBox="1"/>
          <p:nvPr/>
        </p:nvSpPr>
        <p:spPr>
          <a:xfrm flipH="1">
            <a:off x="7810218" y="784584"/>
            <a:ext cx="305122" cy="3211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ctr"/>
            <a:r>
              <a:rPr lang="en-US" sz="2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7C80E3BA-626B-4DEB-96BF-DC4CE1BFFD98}"/>
              </a:ext>
            </a:extLst>
          </p:cNvPr>
          <p:cNvSpPr txBox="1"/>
          <p:nvPr/>
        </p:nvSpPr>
        <p:spPr>
          <a:xfrm flipH="1">
            <a:off x="7474519" y="784584"/>
            <a:ext cx="305122" cy="3211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196" name="Picture 195">
            <a:extLst>
              <a:ext uri="{FF2B5EF4-FFF2-40B4-BE49-F238E27FC236}">
                <a16:creationId xmlns:a16="http://schemas.microsoft.com/office/drawing/2014/main" id="{F383C438-3672-4FBA-8824-6443534A0E48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E1E2E4"/>
              </a:clrFrom>
              <a:clrTo>
                <a:srgbClr val="E1E2E4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" contras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495922" y="820444"/>
            <a:ext cx="266934" cy="246399"/>
          </a:xfrm>
          <a:prstGeom prst="rect">
            <a:avLst/>
          </a:prstGeom>
        </p:spPr>
      </p:pic>
      <p:sp>
        <p:nvSpPr>
          <p:cNvPr id="207" name="TextBox 206">
            <a:extLst>
              <a:ext uri="{FF2B5EF4-FFF2-40B4-BE49-F238E27FC236}">
                <a16:creationId xmlns:a16="http://schemas.microsoft.com/office/drawing/2014/main" id="{84CBA2AA-406D-40DA-8E5D-69D610EEF6DC}"/>
              </a:ext>
            </a:extLst>
          </p:cNvPr>
          <p:cNvSpPr txBox="1"/>
          <p:nvPr/>
        </p:nvSpPr>
        <p:spPr>
          <a:xfrm>
            <a:off x="199678" y="784584"/>
            <a:ext cx="1240893" cy="3211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Help Center</a:t>
            </a:r>
          </a:p>
        </p:txBody>
      </p:sp>
      <p:grpSp>
        <p:nvGrpSpPr>
          <p:cNvPr id="210" name="Group 209">
            <a:extLst>
              <a:ext uri="{FF2B5EF4-FFF2-40B4-BE49-F238E27FC236}">
                <a16:creationId xmlns:a16="http://schemas.microsoft.com/office/drawing/2014/main" id="{633BB9B3-40F5-4FB3-BAB9-68D5FB1DA3A9}"/>
              </a:ext>
            </a:extLst>
          </p:cNvPr>
          <p:cNvGrpSpPr/>
          <p:nvPr/>
        </p:nvGrpSpPr>
        <p:grpSpPr>
          <a:xfrm>
            <a:off x="199678" y="2291855"/>
            <a:ext cx="1258873" cy="1032891"/>
            <a:chOff x="615820" y="3698833"/>
            <a:chExt cx="1447852" cy="1187947"/>
          </a:xfrm>
        </p:grpSpPr>
        <p:sp>
          <p:nvSpPr>
            <p:cNvPr id="226" name="Rectangle: Rounded Corners 225">
              <a:extLst>
                <a:ext uri="{FF2B5EF4-FFF2-40B4-BE49-F238E27FC236}">
                  <a16:creationId xmlns:a16="http://schemas.microsoft.com/office/drawing/2014/main" id="{143CA8F3-3F7B-4147-AFB2-DC32F482FBDC}"/>
                </a:ext>
              </a:extLst>
            </p:cNvPr>
            <p:cNvSpPr/>
            <p:nvPr/>
          </p:nvSpPr>
          <p:spPr>
            <a:xfrm>
              <a:off x="615820" y="3698833"/>
              <a:ext cx="1447852" cy="1187947"/>
            </a:xfrm>
            <a:prstGeom prst="roundRect">
              <a:avLst>
                <a:gd name="adj" fmla="val 4982"/>
              </a:avLst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36000" rtlCol="0" anchor="b" anchorCtr="0"/>
            <a:lstStyle/>
            <a:p>
              <a:pPr algn="ctr"/>
              <a:endParaRPr lang="en-US" sz="1500" dirty="0">
                <a:solidFill>
                  <a:schemeClr val="tx1"/>
                </a:solidFill>
              </a:endParaRPr>
            </a:p>
          </p:txBody>
        </p:sp>
        <p:pic>
          <p:nvPicPr>
            <p:cNvPr id="227" name="Picture 226">
              <a:extLst>
                <a:ext uri="{FF2B5EF4-FFF2-40B4-BE49-F238E27FC236}">
                  <a16:creationId xmlns:a16="http://schemas.microsoft.com/office/drawing/2014/main" id="{66F010C5-6790-4DF0-9FB6-EB03F6BEB4B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chemeClr val="tx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-40000" contrast="-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054512" y="3844901"/>
              <a:ext cx="570469" cy="570469"/>
            </a:xfrm>
            <a:prstGeom prst="rect">
              <a:avLst/>
            </a:prstGeom>
          </p:spPr>
        </p:pic>
      </p:grpSp>
      <p:grpSp>
        <p:nvGrpSpPr>
          <p:cNvPr id="214" name="Group 213">
            <a:extLst>
              <a:ext uri="{FF2B5EF4-FFF2-40B4-BE49-F238E27FC236}">
                <a16:creationId xmlns:a16="http://schemas.microsoft.com/office/drawing/2014/main" id="{05A2883A-7056-4646-B787-06966D6C48AF}"/>
              </a:ext>
            </a:extLst>
          </p:cNvPr>
          <p:cNvGrpSpPr/>
          <p:nvPr/>
        </p:nvGrpSpPr>
        <p:grpSpPr>
          <a:xfrm>
            <a:off x="199678" y="3403444"/>
            <a:ext cx="1258873" cy="916979"/>
            <a:chOff x="615820" y="4786933"/>
            <a:chExt cx="1447852" cy="1054633"/>
          </a:xfrm>
        </p:grpSpPr>
        <p:sp>
          <p:nvSpPr>
            <p:cNvPr id="215" name="Rectangle: Rounded Corners 214">
              <a:extLst>
                <a:ext uri="{FF2B5EF4-FFF2-40B4-BE49-F238E27FC236}">
                  <a16:creationId xmlns:a16="http://schemas.microsoft.com/office/drawing/2014/main" id="{DD712326-0DA1-46B1-AE54-28B29DD8882B}"/>
                </a:ext>
              </a:extLst>
            </p:cNvPr>
            <p:cNvSpPr/>
            <p:nvPr/>
          </p:nvSpPr>
          <p:spPr>
            <a:xfrm>
              <a:off x="615820" y="4786933"/>
              <a:ext cx="1447852" cy="1054633"/>
            </a:xfrm>
            <a:prstGeom prst="roundRect">
              <a:avLst>
                <a:gd name="adj" fmla="val 4982"/>
              </a:avLst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36000" rtlCol="0" anchor="b" anchorCtr="0"/>
            <a:lstStyle/>
            <a:p>
              <a:pPr algn="ctr"/>
              <a:endParaRPr lang="en-US" sz="1500" dirty="0"/>
            </a:p>
            <a:p>
              <a:pPr algn="ctr"/>
              <a:endParaRPr lang="en-US" sz="1500" dirty="0"/>
            </a:p>
            <a:p>
              <a:pPr algn="ctr"/>
              <a:r>
                <a:rPr lang="en-US" sz="1500" dirty="0"/>
                <a:t>Community</a:t>
              </a:r>
            </a:p>
          </p:txBody>
        </p:sp>
        <p:pic>
          <p:nvPicPr>
            <p:cNvPr id="216" name="Picture 215">
              <a:extLst>
                <a:ext uri="{FF2B5EF4-FFF2-40B4-BE49-F238E27FC236}">
                  <a16:creationId xmlns:a16="http://schemas.microsoft.com/office/drawing/2014/main" id="{965DACEC-19AA-4973-A178-21CCD5CDF12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rightnessContrast bright="20000" contrast="-2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026898" y="4885435"/>
              <a:ext cx="625696" cy="640080"/>
            </a:xfrm>
            <a:prstGeom prst="rect">
              <a:avLst/>
            </a:prstGeom>
          </p:spPr>
        </p:pic>
      </p:grpSp>
      <p:sp>
        <p:nvSpPr>
          <p:cNvPr id="228" name="Rectangle: Rounded Corners 227">
            <a:extLst>
              <a:ext uri="{FF2B5EF4-FFF2-40B4-BE49-F238E27FC236}">
                <a16:creationId xmlns:a16="http://schemas.microsoft.com/office/drawing/2014/main" id="{FF4CF0A7-4EB8-449D-B07C-C29D4BB90012}"/>
              </a:ext>
            </a:extLst>
          </p:cNvPr>
          <p:cNvSpPr/>
          <p:nvPr/>
        </p:nvSpPr>
        <p:spPr>
          <a:xfrm>
            <a:off x="199678" y="1180266"/>
            <a:ext cx="1258873" cy="1032891"/>
          </a:xfrm>
          <a:prstGeom prst="roundRect">
            <a:avLst>
              <a:gd name="adj" fmla="val 4982"/>
            </a:avLst>
          </a:prstGeom>
          <a:solidFill>
            <a:schemeClr val="bg1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endParaRPr lang="en-US" sz="1500" dirty="0">
              <a:solidFill>
                <a:schemeClr val="bg1"/>
              </a:solidFill>
            </a:endParaRPr>
          </a:p>
          <a:p>
            <a:pPr algn="ctr"/>
            <a:endParaRPr lang="en-US" sz="1500" dirty="0">
              <a:solidFill>
                <a:schemeClr val="bg1"/>
              </a:solidFill>
            </a:endParaRPr>
          </a:p>
          <a:p>
            <a:pPr algn="ctr"/>
            <a:endParaRPr lang="en-US" sz="1500" dirty="0">
              <a:solidFill>
                <a:schemeClr val="bg1"/>
              </a:solidFill>
            </a:endParaRPr>
          </a:p>
          <a:p>
            <a:pPr algn="ctr"/>
            <a:r>
              <a:rPr lang="en-US" sz="1500" dirty="0">
                <a:solidFill>
                  <a:schemeClr val="bg1">
                    <a:lumMod val="95000"/>
                  </a:schemeClr>
                </a:solidFill>
              </a:rPr>
              <a:t>Technical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319300-07CB-4F65-A9E2-833D4D74E70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11323" y="1270819"/>
            <a:ext cx="621846" cy="585267"/>
          </a:xfrm>
          <a:prstGeom prst="rect">
            <a:avLst/>
          </a:prstGeom>
        </p:spPr>
      </p:pic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05C55340-158D-44EF-AB97-19DA7E0EA246}"/>
              </a:ext>
            </a:extLst>
          </p:cNvPr>
          <p:cNvSpPr/>
          <p:nvPr/>
        </p:nvSpPr>
        <p:spPr>
          <a:xfrm>
            <a:off x="1520890" y="1176323"/>
            <a:ext cx="3748921" cy="4711894"/>
          </a:xfrm>
          <a:prstGeom prst="roundRect">
            <a:avLst>
              <a:gd name="adj" fmla="val 722"/>
            </a:avLst>
          </a:prstGeom>
          <a:solidFill>
            <a:schemeClr val="bg1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810AC72-05F7-4ABE-B23D-8E93F353CB61}"/>
              </a:ext>
            </a:extLst>
          </p:cNvPr>
          <p:cNvSpPr/>
          <p:nvPr/>
        </p:nvSpPr>
        <p:spPr>
          <a:xfrm>
            <a:off x="166529" y="2948742"/>
            <a:ext cx="1321003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1500" dirty="0">
                <a:solidFill>
                  <a:prstClr val="black"/>
                </a:solidFill>
              </a:rPr>
              <a:t>Administrative</a:t>
            </a:r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AE87A03B-63F0-4935-93EE-6B8D4C644C04}"/>
              </a:ext>
            </a:extLst>
          </p:cNvPr>
          <p:cNvSpPr/>
          <p:nvPr/>
        </p:nvSpPr>
        <p:spPr>
          <a:xfrm>
            <a:off x="5349111" y="2924202"/>
            <a:ext cx="2766229" cy="1151466"/>
          </a:xfrm>
          <a:prstGeom prst="roundRect">
            <a:avLst>
              <a:gd name="adj" fmla="val 4028"/>
            </a:avLst>
          </a:prstGeom>
          <a:solidFill>
            <a:schemeClr val="bg1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244C682-870F-424E-B20A-CC6B6F601F3B}"/>
              </a:ext>
            </a:extLst>
          </p:cNvPr>
          <p:cNvSpPr txBox="1"/>
          <p:nvPr/>
        </p:nvSpPr>
        <p:spPr>
          <a:xfrm>
            <a:off x="5398613" y="3237785"/>
            <a:ext cx="12715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solidFill>
                  <a:schemeClr val="bg1">
                    <a:lumMod val="95000"/>
                  </a:schemeClr>
                </a:solidFill>
              </a:rPr>
              <a:t>10-Dec-2020 09:23</a:t>
            </a:r>
            <a:endParaRPr lang="en-US" sz="11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FBE0A84-5F1F-43F8-BC30-122D6FE5DB3B}"/>
              </a:ext>
            </a:extLst>
          </p:cNvPr>
          <p:cNvSpPr txBox="1"/>
          <p:nvPr/>
        </p:nvSpPr>
        <p:spPr>
          <a:xfrm>
            <a:off x="5386549" y="3476749"/>
            <a:ext cx="2642134" cy="503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sz="1300" dirty="0">
                <a:solidFill>
                  <a:schemeClr val="bg1">
                    <a:lumMod val="95000"/>
                  </a:schemeClr>
                </a:solidFill>
              </a:rPr>
              <a:t>During the New Year's holidays our technical support team will …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79FBD173-FD63-4649-B1C2-789D9CA771D1}"/>
              </a:ext>
            </a:extLst>
          </p:cNvPr>
          <p:cNvSpPr txBox="1"/>
          <p:nvPr/>
        </p:nvSpPr>
        <p:spPr>
          <a:xfrm>
            <a:off x="5386548" y="2963393"/>
            <a:ext cx="23795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Holidays: Dec 2019 - Jan 2020</a:t>
            </a: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08E069AA-FF7C-453E-A712-40E06E95C418}"/>
              </a:ext>
            </a:extLst>
          </p:cNvPr>
          <p:cNvGrpSpPr/>
          <p:nvPr/>
        </p:nvGrpSpPr>
        <p:grpSpPr>
          <a:xfrm>
            <a:off x="5344033" y="1176323"/>
            <a:ext cx="2310448" cy="445280"/>
            <a:chOff x="1514792" y="1180266"/>
            <a:chExt cx="2310448" cy="445280"/>
          </a:xfrm>
        </p:grpSpPr>
        <p:sp>
          <p:nvSpPr>
            <p:cNvPr id="79" name="Rectangle: Rounded Corners 78">
              <a:extLst>
                <a:ext uri="{FF2B5EF4-FFF2-40B4-BE49-F238E27FC236}">
                  <a16:creationId xmlns:a16="http://schemas.microsoft.com/office/drawing/2014/main" id="{6D9100C7-1421-41D5-B17C-130C18EDC8ED}"/>
                </a:ext>
              </a:extLst>
            </p:cNvPr>
            <p:cNvSpPr/>
            <p:nvPr/>
          </p:nvSpPr>
          <p:spPr>
            <a:xfrm>
              <a:off x="1514792" y="1180266"/>
              <a:ext cx="2310448" cy="445280"/>
            </a:xfrm>
            <a:prstGeom prst="roundRect">
              <a:avLst>
                <a:gd name="adj" fmla="val 7435"/>
              </a:avLst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5269F3C0-854E-4172-AAC4-7DE329DD58D8}"/>
                </a:ext>
              </a:extLst>
            </p:cNvPr>
            <p:cNvSpPr txBox="1"/>
            <p:nvPr/>
          </p:nvSpPr>
          <p:spPr>
            <a:xfrm>
              <a:off x="1984303" y="1241602"/>
              <a:ext cx="1769817" cy="328613"/>
            </a:xfrm>
            <a:prstGeom prst="roundRect">
              <a:avLst>
                <a:gd name="adj" fmla="val 11242"/>
              </a:avLst>
            </a:prstGeom>
            <a:solidFill>
              <a:schemeClr val="tx1">
                <a:lumMod val="65000"/>
                <a:lumOff val="3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75000"/>
                    </a:schemeClr>
                  </a:solidFill>
                </a:rPr>
                <a:t>Search FAQ …</a:t>
              </a:r>
            </a:p>
          </p:txBody>
        </p:sp>
        <p:pic>
          <p:nvPicPr>
            <p:cNvPr id="81" name="Picture 80">
              <a:extLst>
                <a:ext uri="{FF2B5EF4-FFF2-40B4-BE49-F238E27FC236}">
                  <a16:creationId xmlns:a16="http://schemas.microsoft.com/office/drawing/2014/main" id="{D45E0565-14E6-4B7C-AA67-A04FC8851C1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rightnessContrast contrast="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616027" y="1271955"/>
              <a:ext cx="275828" cy="273510"/>
            </a:xfrm>
            <a:prstGeom prst="rect">
              <a:avLst/>
            </a:prstGeom>
          </p:spPr>
        </p:pic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0304117F-C8FB-411F-B1FD-7D3330222CA0}"/>
              </a:ext>
            </a:extLst>
          </p:cNvPr>
          <p:cNvGrpSpPr/>
          <p:nvPr/>
        </p:nvGrpSpPr>
        <p:grpSpPr>
          <a:xfrm>
            <a:off x="7702568" y="1176323"/>
            <a:ext cx="412771" cy="445280"/>
            <a:chOff x="3873327" y="1180266"/>
            <a:chExt cx="412771" cy="445280"/>
          </a:xfrm>
        </p:grpSpPr>
        <p:sp>
          <p:nvSpPr>
            <p:cNvPr id="84" name="Rectangle: Rounded Corners 83">
              <a:extLst>
                <a:ext uri="{FF2B5EF4-FFF2-40B4-BE49-F238E27FC236}">
                  <a16:creationId xmlns:a16="http://schemas.microsoft.com/office/drawing/2014/main" id="{6D6989B1-2254-4789-9E42-3840C05B7A54}"/>
                </a:ext>
              </a:extLst>
            </p:cNvPr>
            <p:cNvSpPr/>
            <p:nvPr/>
          </p:nvSpPr>
          <p:spPr>
            <a:xfrm>
              <a:off x="3873327" y="1180266"/>
              <a:ext cx="412771" cy="445280"/>
            </a:xfrm>
            <a:prstGeom prst="roundRect">
              <a:avLst>
                <a:gd name="adj" fmla="val 7435"/>
              </a:avLst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85" name="Picture 84">
              <a:extLst>
                <a:ext uri="{FF2B5EF4-FFF2-40B4-BE49-F238E27FC236}">
                  <a16:creationId xmlns:a16="http://schemas.microsoft.com/office/drawing/2014/main" id="{DD52734B-527A-463D-99E8-070127851C4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brightnessContrast contrast="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944496" y="1272046"/>
              <a:ext cx="254945" cy="254945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97198553-76E7-447A-934D-E7600A41F483}"/>
              </a:ext>
            </a:extLst>
          </p:cNvPr>
          <p:cNvSpPr/>
          <p:nvPr/>
        </p:nvSpPr>
        <p:spPr>
          <a:xfrm>
            <a:off x="5349111" y="1693207"/>
            <a:ext cx="2766229" cy="1151466"/>
          </a:xfrm>
          <a:prstGeom prst="roundRect">
            <a:avLst>
              <a:gd name="adj" fmla="val 4028"/>
            </a:avLst>
          </a:prstGeom>
          <a:solidFill>
            <a:schemeClr val="bg1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7CD1CF8F-5871-4BA1-B1CB-BDF23E86DBC3}"/>
              </a:ext>
            </a:extLst>
          </p:cNvPr>
          <p:cNvSpPr txBox="1"/>
          <p:nvPr/>
        </p:nvSpPr>
        <p:spPr>
          <a:xfrm>
            <a:off x="5398613" y="2006790"/>
            <a:ext cx="14334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>
                    <a:lumMod val="95000"/>
                  </a:schemeClr>
                </a:solidFill>
              </a:rPr>
              <a:t>20-March-2020 11:38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BDDB5BAB-6FCB-4B95-AD10-EAD63283BD8C}"/>
              </a:ext>
            </a:extLst>
          </p:cNvPr>
          <p:cNvSpPr txBox="1"/>
          <p:nvPr/>
        </p:nvSpPr>
        <p:spPr>
          <a:xfrm>
            <a:off x="5386548" y="2245753"/>
            <a:ext cx="271734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sz="1300" dirty="0">
                <a:solidFill>
                  <a:schemeClr val="bg1">
                    <a:lumMod val="95000"/>
                  </a:schemeClr>
                </a:solidFill>
              </a:rPr>
              <a:t>What is the optimal hours per week to spend on learning programming?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3C8C53C-41E1-46C3-8CE2-5C3442D74FEC}"/>
              </a:ext>
            </a:extLst>
          </p:cNvPr>
          <p:cNvSpPr txBox="1"/>
          <p:nvPr/>
        </p:nvSpPr>
        <p:spPr>
          <a:xfrm>
            <a:off x="5386548" y="1732398"/>
            <a:ext cx="20191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Optimal Hours Per Week</a:t>
            </a:r>
          </a:p>
        </p:txBody>
      </p:sp>
      <p:sp>
        <p:nvSpPr>
          <p:cNvPr id="94" name="Rectangle: Rounded Corners 93">
            <a:extLst>
              <a:ext uri="{FF2B5EF4-FFF2-40B4-BE49-F238E27FC236}">
                <a16:creationId xmlns:a16="http://schemas.microsoft.com/office/drawing/2014/main" id="{C8BAEEDE-19DE-40A3-9784-E5E55EA04081}"/>
              </a:ext>
            </a:extLst>
          </p:cNvPr>
          <p:cNvSpPr/>
          <p:nvPr/>
        </p:nvSpPr>
        <p:spPr>
          <a:xfrm>
            <a:off x="5349110" y="4150537"/>
            <a:ext cx="2766229" cy="1151466"/>
          </a:xfrm>
          <a:prstGeom prst="roundRect">
            <a:avLst>
              <a:gd name="adj" fmla="val 4028"/>
            </a:avLst>
          </a:prstGeom>
          <a:solidFill>
            <a:schemeClr val="bg1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BEE92CC0-9C6B-4B00-AA89-C28241EF75C0}"/>
              </a:ext>
            </a:extLst>
          </p:cNvPr>
          <p:cNvSpPr txBox="1"/>
          <p:nvPr/>
        </p:nvSpPr>
        <p:spPr>
          <a:xfrm>
            <a:off x="5398612" y="4464120"/>
            <a:ext cx="12715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>
                    <a:lumMod val="95000"/>
                  </a:schemeClr>
                </a:solidFill>
              </a:rPr>
              <a:t>23-Feb-2020 17:56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545685EF-24F6-4F00-8E89-C927E4D178D2}"/>
              </a:ext>
            </a:extLst>
          </p:cNvPr>
          <p:cNvSpPr txBox="1"/>
          <p:nvPr/>
        </p:nvSpPr>
        <p:spPr>
          <a:xfrm>
            <a:off x="5386547" y="4703083"/>
            <a:ext cx="271734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sz="1300" dirty="0">
                <a:solidFill>
                  <a:schemeClr val="bg1">
                    <a:lumMod val="95000"/>
                  </a:schemeClr>
                </a:solidFill>
              </a:rPr>
              <a:t>Can I change my profession? I want Java, but I started with Python …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D043C006-F125-4542-BB06-833AEA0CB40D}"/>
              </a:ext>
            </a:extLst>
          </p:cNvPr>
          <p:cNvSpPr txBox="1"/>
          <p:nvPr/>
        </p:nvSpPr>
        <p:spPr>
          <a:xfrm>
            <a:off x="5386547" y="4189728"/>
            <a:ext cx="15752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Profession Change</a:t>
            </a:r>
          </a:p>
        </p:txBody>
      </p:sp>
      <p:sp>
        <p:nvSpPr>
          <p:cNvPr id="99" name="Rectangle: Rounded Corners 98">
            <a:extLst>
              <a:ext uri="{FF2B5EF4-FFF2-40B4-BE49-F238E27FC236}">
                <a16:creationId xmlns:a16="http://schemas.microsoft.com/office/drawing/2014/main" id="{F535FC83-38B4-40E4-BB4E-ED5CEC07582C}"/>
              </a:ext>
            </a:extLst>
          </p:cNvPr>
          <p:cNvSpPr/>
          <p:nvPr/>
        </p:nvSpPr>
        <p:spPr>
          <a:xfrm>
            <a:off x="5352302" y="5357675"/>
            <a:ext cx="2766229" cy="606245"/>
          </a:xfrm>
          <a:prstGeom prst="roundRect">
            <a:avLst>
              <a:gd name="adj" fmla="val 4028"/>
            </a:avLst>
          </a:prstGeom>
          <a:solidFill>
            <a:schemeClr val="bg1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352B75CC-5C51-4D54-8D72-47E1330E732E}"/>
              </a:ext>
            </a:extLst>
          </p:cNvPr>
          <p:cNvSpPr txBox="1"/>
          <p:nvPr/>
        </p:nvSpPr>
        <p:spPr>
          <a:xfrm>
            <a:off x="5398612" y="5666919"/>
            <a:ext cx="12715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>
                    <a:lumMod val="95000"/>
                  </a:schemeClr>
                </a:solidFill>
              </a:rPr>
              <a:t>27-Feb-2020 06:11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8A9D35BB-E900-410B-81A2-94CD06ACA03C}"/>
              </a:ext>
            </a:extLst>
          </p:cNvPr>
          <p:cNvSpPr txBox="1"/>
          <p:nvPr/>
        </p:nvSpPr>
        <p:spPr>
          <a:xfrm>
            <a:off x="5386547" y="5392527"/>
            <a:ext cx="16372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Share User Account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D7FB927-6631-47CD-A5E9-C1ACCCF62EFB}"/>
              </a:ext>
            </a:extLst>
          </p:cNvPr>
          <p:cNvSpPr txBox="1"/>
          <p:nvPr/>
        </p:nvSpPr>
        <p:spPr>
          <a:xfrm>
            <a:off x="1668900" y="1339024"/>
            <a:ext cx="34529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Thank you for contacting us!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0A4292A-75B4-43EF-B302-78508970AB7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rightnessContrast brigh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72080" y="1940840"/>
            <a:ext cx="1446540" cy="1513047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69D237B4-FC17-41C8-819D-5ABA642E0877}"/>
              </a:ext>
            </a:extLst>
          </p:cNvPr>
          <p:cNvSpPr txBox="1"/>
          <p:nvPr/>
        </p:nvSpPr>
        <p:spPr>
          <a:xfrm>
            <a:off x="1666355" y="3645706"/>
            <a:ext cx="345799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95000"/>
                  </a:schemeClr>
                </a:solidFill>
              </a:rPr>
              <a:t>Your question was received and is currently being processed. You will receive a response by email in the next few hours.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992485F-24C1-454F-AE48-B7415BCED432}"/>
              </a:ext>
            </a:extLst>
          </p:cNvPr>
          <p:cNvGrpSpPr/>
          <p:nvPr/>
        </p:nvGrpSpPr>
        <p:grpSpPr>
          <a:xfrm>
            <a:off x="1666355" y="4783015"/>
            <a:ext cx="3457991" cy="957290"/>
            <a:chOff x="1657977" y="4783015"/>
            <a:chExt cx="3457991" cy="957290"/>
          </a:xfrm>
        </p:grpSpPr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972163EF-819D-4D91-9C98-70E32FF7E46B}"/>
                </a:ext>
              </a:extLst>
            </p:cNvPr>
            <p:cNvGrpSpPr/>
            <p:nvPr/>
          </p:nvGrpSpPr>
          <p:grpSpPr>
            <a:xfrm>
              <a:off x="1657977" y="4783015"/>
              <a:ext cx="3457991" cy="957290"/>
              <a:chOff x="304552" y="4314809"/>
              <a:chExt cx="3803791" cy="1053019"/>
            </a:xfrm>
          </p:grpSpPr>
          <p:sp>
            <p:nvSpPr>
              <p:cNvPr id="59" name="Rectangle: Rounded Corners 58">
                <a:extLst>
                  <a:ext uri="{FF2B5EF4-FFF2-40B4-BE49-F238E27FC236}">
                    <a16:creationId xmlns:a16="http://schemas.microsoft.com/office/drawing/2014/main" id="{42483ED7-B497-4C86-93CD-2E669A658E72}"/>
                  </a:ext>
                </a:extLst>
              </p:cNvPr>
              <p:cNvSpPr/>
              <p:nvPr/>
            </p:nvSpPr>
            <p:spPr>
              <a:xfrm>
                <a:off x="304552" y="4314809"/>
                <a:ext cx="3803791" cy="1053019"/>
              </a:xfrm>
              <a:prstGeom prst="roundRect">
                <a:avLst>
                  <a:gd name="adj" fmla="val 7435"/>
                </a:avLst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A191ADB2-C111-4708-8107-DB181884877D}"/>
                  </a:ext>
                </a:extLst>
              </p:cNvPr>
              <p:cNvSpPr txBox="1"/>
              <p:nvPr/>
            </p:nvSpPr>
            <p:spPr>
              <a:xfrm>
                <a:off x="1276001" y="4507782"/>
                <a:ext cx="2695732" cy="7109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Browse the Frequently Asked Questions (FAQ)</a:t>
                </a:r>
              </a:p>
            </p:txBody>
          </p:sp>
        </p:grpSp>
        <p:pic>
          <p:nvPicPr>
            <p:cNvPr id="65" name="Picture 64">
              <a:extLst>
                <a:ext uri="{FF2B5EF4-FFF2-40B4-BE49-F238E27FC236}">
                  <a16:creationId xmlns:a16="http://schemas.microsoft.com/office/drawing/2014/main" id="{8F578AB2-65F6-4E0B-8B7E-8C69E3AE6A91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rightnessContrast bright="-40000" contrast="-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755585" y="4968493"/>
              <a:ext cx="883798" cy="67682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919814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TextBox 292">
            <a:extLst>
              <a:ext uri="{FF2B5EF4-FFF2-40B4-BE49-F238E27FC236}">
                <a16:creationId xmlns:a16="http://schemas.microsoft.com/office/drawing/2014/main" id="{FDF666F4-5EFD-44B2-B2BC-96115A77AE9F}"/>
              </a:ext>
            </a:extLst>
          </p:cNvPr>
          <p:cNvSpPr txBox="1"/>
          <p:nvPr/>
        </p:nvSpPr>
        <p:spPr>
          <a:xfrm>
            <a:off x="0" y="0"/>
            <a:ext cx="12192000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200" b="1"/>
            </a:lvl1pPr>
          </a:lstStyle>
          <a:p>
            <a:r>
              <a:rPr lang="en-US" sz="2800" dirty="0"/>
              <a:t>Help Center: Administrative Questions </a:t>
            </a:r>
            <a:r>
              <a:rPr lang="en-US" sz="2800" dirty="0">
                <a:sym typeface="Wingdings" panose="05000000000000000000" pitchFamily="2" charset="2"/>
              </a:rPr>
              <a:t> Read </a:t>
            </a:r>
            <a:r>
              <a:rPr lang="en-US" sz="2800" dirty="0"/>
              <a:t>FAQ</a:t>
            </a:r>
          </a:p>
        </p:txBody>
      </p:sp>
      <p:sp>
        <p:nvSpPr>
          <p:cNvPr id="172" name="Rectangle: Rounded Corners 171">
            <a:extLst>
              <a:ext uri="{FF2B5EF4-FFF2-40B4-BE49-F238E27FC236}">
                <a16:creationId xmlns:a16="http://schemas.microsoft.com/office/drawing/2014/main" id="{BB6F7BE2-5E49-4C7C-99F4-F18BF7A3DA46}"/>
              </a:ext>
            </a:extLst>
          </p:cNvPr>
          <p:cNvSpPr/>
          <p:nvPr/>
        </p:nvSpPr>
        <p:spPr>
          <a:xfrm>
            <a:off x="134777" y="713971"/>
            <a:ext cx="8059862" cy="5249949"/>
          </a:xfrm>
          <a:prstGeom prst="roundRect">
            <a:avLst>
              <a:gd name="adj" fmla="val 935"/>
            </a:avLst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8261B845-0848-4498-BB2F-92BB32177ADA}"/>
              </a:ext>
            </a:extLst>
          </p:cNvPr>
          <p:cNvSpPr txBox="1"/>
          <p:nvPr/>
        </p:nvSpPr>
        <p:spPr>
          <a:xfrm>
            <a:off x="1519870" y="784584"/>
            <a:ext cx="5924073" cy="3211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en-US" sz="1600" dirty="0">
                <a:solidFill>
                  <a:schemeClr val="tx1"/>
                </a:solidFill>
              </a:rPr>
              <a:t>Administrative Questions</a:t>
            </a: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BBCAF6A3-9770-4A4E-935A-49AB2A2636EE}"/>
              </a:ext>
            </a:extLst>
          </p:cNvPr>
          <p:cNvSpPr txBox="1"/>
          <p:nvPr/>
        </p:nvSpPr>
        <p:spPr>
          <a:xfrm flipH="1">
            <a:off x="7810218" y="784584"/>
            <a:ext cx="305122" cy="3211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ctr"/>
            <a:r>
              <a:rPr lang="en-US" sz="2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7C80E3BA-626B-4DEB-96BF-DC4CE1BFFD98}"/>
              </a:ext>
            </a:extLst>
          </p:cNvPr>
          <p:cNvSpPr txBox="1"/>
          <p:nvPr/>
        </p:nvSpPr>
        <p:spPr>
          <a:xfrm flipH="1">
            <a:off x="7474519" y="784584"/>
            <a:ext cx="305122" cy="3211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196" name="Picture 195">
            <a:extLst>
              <a:ext uri="{FF2B5EF4-FFF2-40B4-BE49-F238E27FC236}">
                <a16:creationId xmlns:a16="http://schemas.microsoft.com/office/drawing/2014/main" id="{F383C438-3672-4FBA-8824-6443534A0E48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E1E2E4"/>
              </a:clrFrom>
              <a:clrTo>
                <a:srgbClr val="E1E2E4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" contras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495922" y="820444"/>
            <a:ext cx="266934" cy="246399"/>
          </a:xfrm>
          <a:prstGeom prst="rect">
            <a:avLst/>
          </a:prstGeom>
        </p:spPr>
      </p:pic>
      <p:sp>
        <p:nvSpPr>
          <p:cNvPr id="207" name="TextBox 206">
            <a:extLst>
              <a:ext uri="{FF2B5EF4-FFF2-40B4-BE49-F238E27FC236}">
                <a16:creationId xmlns:a16="http://schemas.microsoft.com/office/drawing/2014/main" id="{84CBA2AA-406D-40DA-8E5D-69D610EEF6DC}"/>
              </a:ext>
            </a:extLst>
          </p:cNvPr>
          <p:cNvSpPr txBox="1"/>
          <p:nvPr/>
        </p:nvSpPr>
        <p:spPr>
          <a:xfrm>
            <a:off x="199678" y="784584"/>
            <a:ext cx="1240893" cy="3211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Help Center</a:t>
            </a:r>
          </a:p>
        </p:txBody>
      </p:sp>
      <p:grpSp>
        <p:nvGrpSpPr>
          <p:cNvPr id="210" name="Group 209">
            <a:extLst>
              <a:ext uri="{FF2B5EF4-FFF2-40B4-BE49-F238E27FC236}">
                <a16:creationId xmlns:a16="http://schemas.microsoft.com/office/drawing/2014/main" id="{633BB9B3-40F5-4FB3-BAB9-68D5FB1DA3A9}"/>
              </a:ext>
            </a:extLst>
          </p:cNvPr>
          <p:cNvGrpSpPr/>
          <p:nvPr/>
        </p:nvGrpSpPr>
        <p:grpSpPr>
          <a:xfrm>
            <a:off x="199678" y="2291855"/>
            <a:ext cx="1258873" cy="1032891"/>
            <a:chOff x="615820" y="3698833"/>
            <a:chExt cx="1447852" cy="1187947"/>
          </a:xfrm>
        </p:grpSpPr>
        <p:sp>
          <p:nvSpPr>
            <p:cNvPr id="226" name="Rectangle: Rounded Corners 225">
              <a:extLst>
                <a:ext uri="{FF2B5EF4-FFF2-40B4-BE49-F238E27FC236}">
                  <a16:creationId xmlns:a16="http://schemas.microsoft.com/office/drawing/2014/main" id="{143CA8F3-3F7B-4147-AFB2-DC32F482FBDC}"/>
                </a:ext>
              </a:extLst>
            </p:cNvPr>
            <p:cNvSpPr/>
            <p:nvPr/>
          </p:nvSpPr>
          <p:spPr>
            <a:xfrm>
              <a:off x="615820" y="3698833"/>
              <a:ext cx="1447852" cy="1187947"/>
            </a:xfrm>
            <a:prstGeom prst="roundRect">
              <a:avLst>
                <a:gd name="adj" fmla="val 4982"/>
              </a:avLst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36000" rtlCol="0" anchor="b" anchorCtr="0"/>
            <a:lstStyle/>
            <a:p>
              <a:pPr algn="ctr"/>
              <a:endParaRPr lang="en-US" sz="1500" dirty="0">
                <a:solidFill>
                  <a:schemeClr val="tx1"/>
                </a:solidFill>
              </a:endParaRPr>
            </a:p>
          </p:txBody>
        </p:sp>
        <p:pic>
          <p:nvPicPr>
            <p:cNvPr id="227" name="Picture 226">
              <a:extLst>
                <a:ext uri="{FF2B5EF4-FFF2-40B4-BE49-F238E27FC236}">
                  <a16:creationId xmlns:a16="http://schemas.microsoft.com/office/drawing/2014/main" id="{66F010C5-6790-4DF0-9FB6-EB03F6BEB4B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chemeClr val="tx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-40000" contrast="-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054512" y="3844901"/>
              <a:ext cx="570469" cy="570469"/>
            </a:xfrm>
            <a:prstGeom prst="rect">
              <a:avLst/>
            </a:prstGeom>
          </p:spPr>
        </p:pic>
      </p:grpSp>
      <p:grpSp>
        <p:nvGrpSpPr>
          <p:cNvPr id="214" name="Group 213">
            <a:extLst>
              <a:ext uri="{FF2B5EF4-FFF2-40B4-BE49-F238E27FC236}">
                <a16:creationId xmlns:a16="http://schemas.microsoft.com/office/drawing/2014/main" id="{05A2883A-7056-4646-B787-06966D6C48AF}"/>
              </a:ext>
            </a:extLst>
          </p:cNvPr>
          <p:cNvGrpSpPr/>
          <p:nvPr/>
        </p:nvGrpSpPr>
        <p:grpSpPr>
          <a:xfrm>
            <a:off x="199678" y="3403444"/>
            <a:ext cx="1258873" cy="916979"/>
            <a:chOff x="615820" y="4786933"/>
            <a:chExt cx="1447852" cy="1054633"/>
          </a:xfrm>
        </p:grpSpPr>
        <p:sp>
          <p:nvSpPr>
            <p:cNvPr id="215" name="Rectangle: Rounded Corners 214">
              <a:extLst>
                <a:ext uri="{FF2B5EF4-FFF2-40B4-BE49-F238E27FC236}">
                  <a16:creationId xmlns:a16="http://schemas.microsoft.com/office/drawing/2014/main" id="{DD712326-0DA1-46B1-AE54-28B29DD8882B}"/>
                </a:ext>
              </a:extLst>
            </p:cNvPr>
            <p:cNvSpPr/>
            <p:nvPr/>
          </p:nvSpPr>
          <p:spPr>
            <a:xfrm>
              <a:off x="615820" y="4786933"/>
              <a:ext cx="1447852" cy="1054633"/>
            </a:xfrm>
            <a:prstGeom prst="roundRect">
              <a:avLst>
                <a:gd name="adj" fmla="val 4982"/>
              </a:avLst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36000" rtlCol="0" anchor="b" anchorCtr="0"/>
            <a:lstStyle/>
            <a:p>
              <a:pPr algn="ctr"/>
              <a:endParaRPr lang="en-US" sz="1500" dirty="0"/>
            </a:p>
            <a:p>
              <a:pPr algn="ctr"/>
              <a:endParaRPr lang="en-US" sz="1500" dirty="0"/>
            </a:p>
            <a:p>
              <a:pPr algn="ctr"/>
              <a:r>
                <a:rPr lang="en-US" sz="1500" dirty="0"/>
                <a:t>Community</a:t>
              </a:r>
            </a:p>
          </p:txBody>
        </p:sp>
        <p:pic>
          <p:nvPicPr>
            <p:cNvPr id="216" name="Picture 215">
              <a:extLst>
                <a:ext uri="{FF2B5EF4-FFF2-40B4-BE49-F238E27FC236}">
                  <a16:creationId xmlns:a16="http://schemas.microsoft.com/office/drawing/2014/main" id="{965DACEC-19AA-4973-A178-21CCD5CDF12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rightnessContrast bright="20000" contrast="-2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026898" y="4885435"/>
              <a:ext cx="625696" cy="640080"/>
            </a:xfrm>
            <a:prstGeom prst="rect">
              <a:avLst/>
            </a:prstGeom>
          </p:spPr>
        </p:pic>
      </p:grpSp>
      <p:sp>
        <p:nvSpPr>
          <p:cNvPr id="228" name="Rectangle: Rounded Corners 227">
            <a:extLst>
              <a:ext uri="{FF2B5EF4-FFF2-40B4-BE49-F238E27FC236}">
                <a16:creationId xmlns:a16="http://schemas.microsoft.com/office/drawing/2014/main" id="{FF4CF0A7-4EB8-449D-B07C-C29D4BB90012}"/>
              </a:ext>
            </a:extLst>
          </p:cNvPr>
          <p:cNvSpPr/>
          <p:nvPr/>
        </p:nvSpPr>
        <p:spPr>
          <a:xfrm>
            <a:off x="199678" y="1180266"/>
            <a:ext cx="1258873" cy="1032891"/>
          </a:xfrm>
          <a:prstGeom prst="roundRect">
            <a:avLst>
              <a:gd name="adj" fmla="val 4982"/>
            </a:avLst>
          </a:prstGeom>
          <a:solidFill>
            <a:schemeClr val="bg1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endParaRPr lang="en-US" sz="1500" dirty="0">
              <a:solidFill>
                <a:schemeClr val="bg1"/>
              </a:solidFill>
            </a:endParaRPr>
          </a:p>
          <a:p>
            <a:pPr algn="ctr"/>
            <a:endParaRPr lang="en-US" sz="1500" dirty="0">
              <a:solidFill>
                <a:schemeClr val="bg1"/>
              </a:solidFill>
            </a:endParaRPr>
          </a:p>
          <a:p>
            <a:pPr algn="ctr"/>
            <a:endParaRPr lang="en-US" sz="1500" dirty="0">
              <a:solidFill>
                <a:schemeClr val="bg1"/>
              </a:solidFill>
            </a:endParaRPr>
          </a:p>
          <a:p>
            <a:pPr algn="ctr"/>
            <a:r>
              <a:rPr lang="en-US" sz="1500" dirty="0">
                <a:solidFill>
                  <a:schemeClr val="bg1">
                    <a:lumMod val="95000"/>
                  </a:schemeClr>
                </a:solidFill>
              </a:rPr>
              <a:t>Technical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319300-07CB-4F65-A9E2-833D4D74E70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11323" y="1270819"/>
            <a:ext cx="621846" cy="585267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F810AC72-05F7-4ABE-B23D-8E93F353CB61}"/>
              </a:ext>
            </a:extLst>
          </p:cNvPr>
          <p:cNvSpPr/>
          <p:nvPr/>
        </p:nvSpPr>
        <p:spPr>
          <a:xfrm>
            <a:off x="166529" y="2948742"/>
            <a:ext cx="1321003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1500" dirty="0">
                <a:solidFill>
                  <a:prstClr val="black"/>
                </a:solidFill>
              </a:rPr>
              <a:t>Administrative</a:t>
            </a:r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AE87A03B-63F0-4935-93EE-6B8D4C644C04}"/>
              </a:ext>
            </a:extLst>
          </p:cNvPr>
          <p:cNvSpPr/>
          <p:nvPr/>
        </p:nvSpPr>
        <p:spPr>
          <a:xfrm>
            <a:off x="5349111" y="2904106"/>
            <a:ext cx="2766229" cy="1151466"/>
          </a:xfrm>
          <a:prstGeom prst="roundRect">
            <a:avLst>
              <a:gd name="adj" fmla="val 4028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244C682-870F-424E-B20A-CC6B6F601F3B}"/>
              </a:ext>
            </a:extLst>
          </p:cNvPr>
          <p:cNvSpPr txBox="1"/>
          <p:nvPr/>
        </p:nvSpPr>
        <p:spPr>
          <a:xfrm>
            <a:off x="5398613" y="3217689"/>
            <a:ext cx="12715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solidFill>
                  <a:schemeClr val="tx1">
                    <a:lumMod val="85000"/>
                    <a:lumOff val="15000"/>
                  </a:schemeClr>
                </a:solidFill>
              </a:rPr>
              <a:t>10-Dec-2020 09:23</a:t>
            </a:r>
            <a:endParaRPr lang="en-US" sz="1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FBE0A84-5F1F-43F8-BC30-122D6FE5DB3B}"/>
              </a:ext>
            </a:extLst>
          </p:cNvPr>
          <p:cNvSpPr txBox="1"/>
          <p:nvPr/>
        </p:nvSpPr>
        <p:spPr>
          <a:xfrm>
            <a:off x="5386549" y="3456653"/>
            <a:ext cx="2642134" cy="503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sz="1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During the New Year's holidays our technical support team will …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79FBD173-FD63-4649-B1C2-789D9CA771D1}"/>
              </a:ext>
            </a:extLst>
          </p:cNvPr>
          <p:cNvSpPr txBox="1"/>
          <p:nvPr/>
        </p:nvSpPr>
        <p:spPr>
          <a:xfrm>
            <a:off x="5386548" y="2943297"/>
            <a:ext cx="23795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Holidays: Dec 2019 - Jan 2020</a:t>
            </a: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08E069AA-FF7C-453E-A712-40E06E95C418}"/>
              </a:ext>
            </a:extLst>
          </p:cNvPr>
          <p:cNvGrpSpPr/>
          <p:nvPr/>
        </p:nvGrpSpPr>
        <p:grpSpPr>
          <a:xfrm>
            <a:off x="5344033" y="1176323"/>
            <a:ext cx="2310448" cy="445280"/>
            <a:chOff x="1514792" y="1180266"/>
            <a:chExt cx="2310448" cy="445280"/>
          </a:xfrm>
        </p:grpSpPr>
        <p:sp>
          <p:nvSpPr>
            <p:cNvPr id="79" name="Rectangle: Rounded Corners 78">
              <a:extLst>
                <a:ext uri="{FF2B5EF4-FFF2-40B4-BE49-F238E27FC236}">
                  <a16:creationId xmlns:a16="http://schemas.microsoft.com/office/drawing/2014/main" id="{6D9100C7-1421-41D5-B17C-130C18EDC8ED}"/>
                </a:ext>
              </a:extLst>
            </p:cNvPr>
            <p:cNvSpPr/>
            <p:nvPr/>
          </p:nvSpPr>
          <p:spPr>
            <a:xfrm>
              <a:off x="1514792" y="1180266"/>
              <a:ext cx="2310448" cy="445280"/>
            </a:xfrm>
            <a:prstGeom prst="roundRect">
              <a:avLst>
                <a:gd name="adj" fmla="val 7435"/>
              </a:avLst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5269F3C0-854E-4172-AAC4-7DE329DD58D8}"/>
                </a:ext>
              </a:extLst>
            </p:cNvPr>
            <p:cNvSpPr txBox="1"/>
            <p:nvPr/>
          </p:nvSpPr>
          <p:spPr>
            <a:xfrm>
              <a:off x="1984303" y="1241602"/>
              <a:ext cx="1769817" cy="328613"/>
            </a:xfrm>
            <a:prstGeom prst="roundRect">
              <a:avLst>
                <a:gd name="adj" fmla="val 11242"/>
              </a:avLst>
            </a:prstGeom>
            <a:solidFill>
              <a:schemeClr val="tx1">
                <a:lumMod val="65000"/>
                <a:lumOff val="3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75000"/>
                    </a:schemeClr>
                  </a:solidFill>
                </a:rPr>
                <a:t>Search FAQ …</a:t>
              </a:r>
            </a:p>
          </p:txBody>
        </p:sp>
        <p:pic>
          <p:nvPicPr>
            <p:cNvPr id="81" name="Picture 80">
              <a:extLst>
                <a:ext uri="{FF2B5EF4-FFF2-40B4-BE49-F238E27FC236}">
                  <a16:creationId xmlns:a16="http://schemas.microsoft.com/office/drawing/2014/main" id="{D45E0565-14E6-4B7C-AA67-A04FC8851C1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rightnessContrast contrast="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616027" y="1271955"/>
              <a:ext cx="275828" cy="273510"/>
            </a:xfrm>
            <a:prstGeom prst="rect">
              <a:avLst/>
            </a:prstGeom>
          </p:spPr>
        </p:pic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0304117F-C8FB-411F-B1FD-7D3330222CA0}"/>
              </a:ext>
            </a:extLst>
          </p:cNvPr>
          <p:cNvGrpSpPr/>
          <p:nvPr/>
        </p:nvGrpSpPr>
        <p:grpSpPr>
          <a:xfrm>
            <a:off x="7702568" y="1176323"/>
            <a:ext cx="412771" cy="445280"/>
            <a:chOff x="3873327" y="1180266"/>
            <a:chExt cx="412771" cy="445280"/>
          </a:xfrm>
        </p:grpSpPr>
        <p:sp>
          <p:nvSpPr>
            <p:cNvPr id="84" name="Rectangle: Rounded Corners 83">
              <a:extLst>
                <a:ext uri="{FF2B5EF4-FFF2-40B4-BE49-F238E27FC236}">
                  <a16:creationId xmlns:a16="http://schemas.microsoft.com/office/drawing/2014/main" id="{6D6989B1-2254-4789-9E42-3840C05B7A54}"/>
                </a:ext>
              </a:extLst>
            </p:cNvPr>
            <p:cNvSpPr/>
            <p:nvPr/>
          </p:nvSpPr>
          <p:spPr>
            <a:xfrm>
              <a:off x="3873327" y="1180266"/>
              <a:ext cx="412771" cy="445280"/>
            </a:xfrm>
            <a:prstGeom prst="roundRect">
              <a:avLst>
                <a:gd name="adj" fmla="val 7435"/>
              </a:avLst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85" name="Picture 84">
              <a:extLst>
                <a:ext uri="{FF2B5EF4-FFF2-40B4-BE49-F238E27FC236}">
                  <a16:creationId xmlns:a16="http://schemas.microsoft.com/office/drawing/2014/main" id="{DD52734B-527A-463D-99E8-070127851C4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brightnessContrast contrast="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944496" y="1272046"/>
              <a:ext cx="254945" cy="254945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97198553-76E7-447A-934D-E7600A41F483}"/>
              </a:ext>
            </a:extLst>
          </p:cNvPr>
          <p:cNvSpPr/>
          <p:nvPr/>
        </p:nvSpPr>
        <p:spPr>
          <a:xfrm>
            <a:off x="5349111" y="1683159"/>
            <a:ext cx="2766229" cy="1151466"/>
          </a:xfrm>
          <a:prstGeom prst="roundRect">
            <a:avLst>
              <a:gd name="adj" fmla="val 4028"/>
            </a:avLst>
          </a:prstGeom>
          <a:solidFill>
            <a:schemeClr val="bg1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7CD1CF8F-5871-4BA1-B1CB-BDF23E86DBC3}"/>
              </a:ext>
            </a:extLst>
          </p:cNvPr>
          <p:cNvSpPr txBox="1"/>
          <p:nvPr/>
        </p:nvSpPr>
        <p:spPr>
          <a:xfrm>
            <a:off x="5398613" y="1996742"/>
            <a:ext cx="14334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>
                    <a:lumMod val="95000"/>
                  </a:schemeClr>
                </a:solidFill>
              </a:rPr>
              <a:t>20-March-2020 11:38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BDDB5BAB-6FCB-4B95-AD10-EAD63283BD8C}"/>
              </a:ext>
            </a:extLst>
          </p:cNvPr>
          <p:cNvSpPr txBox="1"/>
          <p:nvPr/>
        </p:nvSpPr>
        <p:spPr>
          <a:xfrm>
            <a:off x="5386548" y="2235705"/>
            <a:ext cx="271734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sz="1300" dirty="0">
                <a:solidFill>
                  <a:schemeClr val="bg1">
                    <a:lumMod val="95000"/>
                  </a:schemeClr>
                </a:solidFill>
              </a:rPr>
              <a:t>What is the optimal hours per week to spend on learning programming?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3C8C53C-41E1-46C3-8CE2-5C3442D74FEC}"/>
              </a:ext>
            </a:extLst>
          </p:cNvPr>
          <p:cNvSpPr txBox="1"/>
          <p:nvPr/>
        </p:nvSpPr>
        <p:spPr>
          <a:xfrm>
            <a:off x="5386548" y="1722350"/>
            <a:ext cx="20191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Optimal Hours Per Week</a:t>
            </a:r>
          </a:p>
        </p:txBody>
      </p:sp>
      <p:sp>
        <p:nvSpPr>
          <p:cNvPr id="94" name="Rectangle: Rounded Corners 93">
            <a:extLst>
              <a:ext uri="{FF2B5EF4-FFF2-40B4-BE49-F238E27FC236}">
                <a16:creationId xmlns:a16="http://schemas.microsoft.com/office/drawing/2014/main" id="{C8BAEEDE-19DE-40A3-9784-E5E55EA04081}"/>
              </a:ext>
            </a:extLst>
          </p:cNvPr>
          <p:cNvSpPr/>
          <p:nvPr/>
        </p:nvSpPr>
        <p:spPr>
          <a:xfrm>
            <a:off x="5349110" y="4130441"/>
            <a:ext cx="2766229" cy="1151466"/>
          </a:xfrm>
          <a:prstGeom prst="roundRect">
            <a:avLst>
              <a:gd name="adj" fmla="val 4028"/>
            </a:avLst>
          </a:prstGeom>
          <a:solidFill>
            <a:schemeClr val="bg1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BEE92CC0-9C6B-4B00-AA89-C28241EF75C0}"/>
              </a:ext>
            </a:extLst>
          </p:cNvPr>
          <p:cNvSpPr txBox="1"/>
          <p:nvPr/>
        </p:nvSpPr>
        <p:spPr>
          <a:xfrm>
            <a:off x="5398612" y="4444024"/>
            <a:ext cx="12715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>
                    <a:lumMod val="95000"/>
                  </a:schemeClr>
                </a:solidFill>
              </a:rPr>
              <a:t>23-Feb-2020 17:56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545685EF-24F6-4F00-8E89-C927E4D178D2}"/>
              </a:ext>
            </a:extLst>
          </p:cNvPr>
          <p:cNvSpPr txBox="1"/>
          <p:nvPr/>
        </p:nvSpPr>
        <p:spPr>
          <a:xfrm>
            <a:off x="5386547" y="4682987"/>
            <a:ext cx="271734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sz="1300" dirty="0">
                <a:solidFill>
                  <a:schemeClr val="bg1">
                    <a:lumMod val="95000"/>
                  </a:schemeClr>
                </a:solidFill>
              </a:rPr>
              <a:t>Can I change my profession? I want Java, but I started with Python …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D043C006-F125-4542-BB06-833AEA0CB40D}"/>
              </a:ext>
            </a:extLst>
          </p:cNvPr>
          <p:cNvSpPr txBox="1"/>
          <p:nvPr/>
        </p:nvSpPr>
        <p:spPr>
          <a:xfrm>
            <a:off x="5386547" y="4169632"/>
            <a:ext cx="15319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Profession change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2E779837-636A-43C6-9F71-D13399978D75}"/>
              </a:ext>
            </a:extLst>
          </p:cNvPr>
          <p:cNvSpPr/>
          <p:nvPr/>
        </p:nvSpPr>
        <p:spPr>
          <a:xfrm>
            <a:off x="1514555" y="1171492"/>
            <a:ext cx="3768396" cy="4696630"/>
          </a:xfrm>
          <a:prstGeom prst="roundRect">
            <a:avLst>
              <a:gd name="adj" fmla="val 722"/>
            </a:avLst>
          </a:prstGeom>
          <a:solidFill>
            <a:schemeClr val="bg1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17807DC-CFB9-4AE5-AD60-5F30F844BE2A}"/>
              </a:ext>
            </a:extLst>
          </p:cNvPr>
          <p:cNvSpPr/>
          <p:nvPr/>
        </p:nvSpPr>
        <p:spPr>
          <a:xfrm>
            <a:off x="1529350" y="2072437"/>
            <a:ext cx="3735312" cy="378957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BAF4B317-4E47-4D0E-889E-26D6925F3E71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597588" y="2158876"/>
            <a:ext cx="381298" cy="381299"/>
          </a:xfrm>
          <a:prstGeom prst="roundRect">
            <a:avLst>
              <a:gd name="adj" fmla="val 8334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CA604047-5491-4970-8869-5B6800CABA51}"/>
              </a:ext>
            </a:extLst>
          </p:cNvPr>
          <p:cNvSpPr/>
          <p:nvPr/>
        </p:nvSpPr>
        <p:spPr>
          <a:xfrm>
            <a:off x="1587059" y="2158877"/>
            <a:ext cx="391826" cy="381298"/>
          </a:xfrm>
          <a:prstGeom prst="roundRect">
            <a:avLst>
              <a:gd name="adj" fmla="val 11671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EE7DE6F-F3B0-42AB-98DA-19CD1917944C}"/>
              </a:ext>
            </a:extLst>
          </p:cNvPr>
          <p:cNvSpPr txBox="1"/>
          <p:nvPr/>
        </p:nvSpPr>
        <p:spPr>
          <a:xfrm>
            <a:off x="1978885" y="2087705"/>
            <a:ext cx="321286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sz="1200" dirty="0"/>
              <a:t>During the New Year's holidays our technical support team will work with limited resources, so you can expect answers to technical questions within 48 hours.</a:t>
            </a:r>
            <a:br>
              <a:rPr lang="en-US" sz="1200" dirty="0"/>
            </a:br>
            <a:br>
              <a:rPr lang="en-US" sz="1200" dirty="0"/>
            </a:br>
            <a:r>
              <a:rPr lang="en-US" sz="1200" dirty="0"/>
              <a:t>Note: questions in English are usually answered faster than questions in your local language.</a:t>
            </a: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283E76DF-7D88-4753-ABE8-1FA7D631522E}"/>
              </a:ext>
            </a:extLst>
          </p:cNvPr>
          <p:cNvSpPr/>
          <p:nvPr/>
        </p:nvSpPr>
        <p:spPr>
          <a:xfrm>
            <a:off x="1587059" y="1587200"/>
            <a:ext cx="391826" cy="381298"/>
          </a:xfrm>
          <a:prstGeom prst="roundRect">
            <a:avLst>
              <a:gd name="adj" fmla="val 11671"/>
            </a:avLst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Q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A7A8431-EC97-4F06-A38D-A5F5D0D547AC}"/>
              </a:ext>
            </a:extLst>
          </p:cNvPr>
          <p:cNvSpPr txBox="1"/>
          <p:nvPr/>
        </p:nvSpPr>
        <p:spPr>
          <a:xfrm>
            <a:off x="1978885" y="1546544"/>
            <a:ext cx="32128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sz="1200" dirty="0"/>
              <a:t>Shall SoftUni provide technical support during the holidays (Dec 2019 – Jan 2020)?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DDFB9B8-FC77-44FB-8DBB-D32B8F91083D}"/>
              </a:ext>
            </a:extLst>
          </p:cNvPr>
          <p:cNvSpPr txBox="1"/>
          <p:nvPr/>
        </p:nvSpPr>
        <p:spPr>
          <a:xfrm>
            <a:off x="1529351" y="1180808"/>
            <a:ext cx="3735312" cy="316706"/>
          </a:xfrm>
          <a:prstGeom prst="roundRect">
            <a:avLst>
              <a:gd name="adj" fmla="val 5892"/>
            </a:avLst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b="1" dirty="0">
                <a:solidFill>
                  <a:schemeClr val="tx1"/>
                </a:solidFill>
              </a:rPr>
              <a:t>Holidays: Dec 2019 - Jan 2020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5A095616-4EF7-42B8-BEE1-E0F98FD0E7C5}"/>
              </a:ext>
            </a:extLst>
          </p:cNvPr>
          <p:cNvGrpSpPr/>
          <p:nvPr/>
        </p:nvGrpSpPr>
        <p:grpSpPr>
          <a:xfrm>
            <a:off x="5349109" y="5338479"/>
            <a:ext cx="2766229" cy="523531"/>
            <a:chOff x="1519870" y="5364687"/>
            <a:chExt cx="2766229" cy="523531"/>
          </a:xfrm>
        </p:grpSpPr>
        <p:sp>
          <p:nvSpPr>
            <p:cNvPr id="63" name="Rectangle: Rounded Corners 62">
              <a:extLst>
                <a:ext uri="{FF2B5EF4-FFF2-40B4-BE49-F238E27FC236}">
                  <a16:creationId xmlns:a16="http://schemas.microsoft.com/office/drawing/2014/main" id="{BC1FAAA2-418E-42BC-BA3D-7ABD02CAE669}"/>
                </a:ext>
              </a:extLst>
            </p:cNvPr>
            <p:cNvSpPr/>
            <p:nvPr/>
          </p:nvSpPr>
          <p:spPr>
            <a:xfrm>
              <a:off x="1519870" y="5364687"/>
              <a:ext cx="2766229" cy="523531"/>
            </a:xfrm>
            <a:prstGeom prst="roundRect">
              <a:avLst>
                <a:gd name="adj" fmla="val 7435"/>
              </a:avLst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1A66DA86-04AA-4731-B20B-B1FDF2DA19C7}"/>
                </a:ext>
              </a:extLst>
            </p:cNvPr>
            <p:cNvSpPr txBox="1"/>
            <p:nvPr/>
          </p:nvSpPr>
          <p:spPr>
            <a:xfrm>
              <a:off x="2076881" y="5445014"/>
              <a:ext cx="15723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95000"/>
                    </a:schemeClr>
                  </a:solidFill>
                </a:rPr>
                <a:t>New Question</a:t>
              </a:r>
            </a:p>
          </p:txBody>
        </p:sp>
        <p:pic>
          <p:nvPicPr>
            <p:cNvPr id="66" name="Picture 65">
              <a:extLst>
                <a:ext uri="{FF2B5EF4-FFF2-40B4-BE49-F238E27FC236}">
                  <a16:creationId xmlns:a16="http://schemas.microsoft.com/office/drawing/2014/main" id="{0F04E040-0D10-4C4D-ABE8-BB0B608A9AD7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BEBA8EAE-BF5A-486C-A8C5-ECC9F3942E4B}">
                  <a14:imgProps xmlns:a14="http://schemas.microsoft.com/office/drawing/2010/main">
                    <a14:imgLayer r:embed="rId16">
                      <a14:imgEffect>
                        <a14:brightnessContrast contrast="2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671614" y="5482399"/>
              <a:ext cx="301815" cy="30181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535078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TextBox 292">
            <a:extLst>
              <a:ext uri="{FF2B5EF4-FFF2-40B4-BE49-F238E27FC236}">
                <a16:creationId xmlns:a16="http://schemas.microsoft.com/office/drawing/2014/main" id="{FDF666F4-5EFD-44B2-B2BC-96115A77AE9F}"/>
              </a:ext>
            </a:extLst>
          </p:cNvPr>
          <p:cNvSpPr txBox="1"/>
          <p:nvPr/>
        </p:nvSpPr>
        <p:spPr>
          <a:xfrm>
            <a:off x="0" y="0"/>
            <a:ext cx="8194639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200" b="1"/>
            </a:lvl1pPr>
          </a:lstStyle>
          <a:p>
            <a:r>
              <a:rPr lang="en-US" sz="2800" dirty="0"/>
              <a:t>Help Center: FAQ</a:t>
            </a:r>
          </a:p>
        </p:txBody>
      </p:sp>
      <p:sp>
        <p:nvSpPr>
          <p:cNvPr id="172" name="Rectangle: Rounded Corners 171">
            <a:extLst>
              <a:ext uri="{FF2B5EF4-FFF2-40B4-BE49-F238E27FC236}">
                <a16:creationId xmlns:a16="http://schemas.microsoft.com/office/drawing/2014/main" id="{BB6F7BE2-5E49-4C7C-99F4-F18BF7A3DA46}"/>
              </a:ext>
            </a:extLst>
          </p:cNvPr>
          <p:cNvSpPr/>
          <p:nvPr/>
        </p:nvSpPr>
        <p:spPr>
          <a:xfrm>
            <a:off x="134777" y="713971"/>
            <a:ext cx="8059862" cy="5249949"/>
          </a:xfrm>
          <a:prstGeom prst="roundRect">
            <a:avLst>
              <a:gd name="adj" fmla="val 935"/>
            </a:avLst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3" name="Rectangle: Rounded Corners 172">
            <a:extLst>
              <a:ext uri="{FF2B5EF4-FFF2-40B4-BE49-F238E27FC236}">
                <a16:creationId xmlns:a16="http://schemas.microsoft.com/office/drawing/2014/main" id="{A4A37A8C-33B3-4863-9ABA-00A40728B02E}"/>
              </a:ext>
            </a:extLst>
          </p:cNvPr>
          <p:cNvSpPr/>
          <p:nvPr/>
        </p:nvSpPr>
        <p:spPr>
          <a:xfrm>
            <a:off x="1519870" y="2928145"/>
            <a:ext cx="2766229" cy="1151466"/>
          </a:xfrm>
          <a:prstGeom prst="roundRect">
            <a:avLst>
              <a:gd name="adj" fmla="val 4028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CA325B2B-D40F-4E51-9D04-A9D39C91AAE2}"/>
              </a:ext>
            </a:extLst>
          </p:cNvPr>
          <p:cNvSpPr txBox="1"/>
          <p:nvPr/>
        </p:nvSpPr>
        <p:spPr>
          <a:xfrm>
            <a:off x="1569372" y="3241728"/>
            <a:ext cx="12715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/>
              <a:t>10-Dec-2020 09:23</a:t>
            </a:r>
            <a:endParaRPr lang="en-US" sz="1100" dirty="0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6C076E8B-E9C4-4809-B345-B7D8511B6C2F}"/>
              </a:ext>
            </a:extLst>
          </p:cNvPr>
          <p:cNvSpPr txBox="1"/>
          <p:nvPr/>
        </p:nvSpPr>
        <p:spPr>
          <a:xfrm>
            <a:off x="1557308" y="3480692"/>
            <a:ext cx="2642134" cy="503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sz="1300" dirty="0">
                <a:solidFill>
                  <a:schemeClr val="tx1"/>
                </a:solidFill>
              </a:rPr>
              <a:t>During the New Year's holidays our technical support team will …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3B4C8A02-8DA1-419B-8F40-AEF239B9DD56}"/>
              </a:ext>
            </a:extLst>
          </p:cNvPr>
          <p:cNvSpPr txBox="1"/>
          <p:nvPr/>
        </p:nvSpPr>
        <p:spPr>
          <a:xfrm>
            <a:off x="1557307" y="2967336"/>
            <a:ext cx="23795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b="1" dirty="0">
                <a:solidFill>
                  <a:schemeClr val="tx1"/>
                </a:solidFill>
              </a:rPr>
              <a:t>Holidays: Dec 2019 - Jan 2020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8261B845-0848-4498-BB2F-92BB32177ADA}"/>
              </a:ext>
            </a:extLst>
          </p:cNvPr>
          <p:cNvSpPr txBox="1"/>
          <p:nvPr/>
        </p:nvSpPr>
        <p:spPr>
          <a:xfrm>
            <a:off x="1519870" y="784584"/>
            <a:ext cx="5924073" cy="3211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en-US" sz="1600" dirty="0">
                <a:solidFill>
                  <a:schemeClr val="tx1"/>
                </a:solidFill>
              </a:rPr>
              <a:t>Administrative Questions</a:t>
            </a: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BBCAF6A3-9770-4A4E-935A-49AB2A2636EE}"/>
              </a:ext>
            </a:extLst>
          </p:cNvPr>
          <p:cNvSpPr txBox="1"/>
          <p:nvPr/>
        </p:nvSpPr>
        <p:spPr>
          <a:xfrm flipH="1">
            <a:off x="7810218" y="784584"/>
            <a:ext cx="305122" cy="3211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ctr"/>
            <a:r>
              <a:rPr lang="en-US" sz="2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7C80E3BA-626B-4DEB-96BF-DC4CE1BFFD98}"/>
              </a:ext>
            </a:extLst>
          </p:cNvPr>
          <p:cNvSpPr txBox="1"/>
          <p:nvPr/>
        </p:nvSpPr>
        <p:spPr>
          <a:xfrm flipH="1">
            <a:off x="7474519" y="784584"/>
            <a:ext cx="305122" cy="3211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196" name="Picture 195">
            <a:extLst>
              <a:ext uri="{FF2B5EF4-FFF2-40B4-BE49-F238E27FC236}">
                <a16:creationId xmlns:a16="http://schemas.microsoft.com/office/drawing/2014/main" id="{F383C438-3672-4FBA-8824-6443534A0E48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E1E2E4"/>
              </a:clrFrom>
              <a:clrTo>
                <a:srgbClr val="E1E2E4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" contras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495922" y="820444"/>
            <a:ext cx="266934" cy="246399"/>
          </a:xfrm>
          <a:prstGeom prst="rect">
            <a:avLst/>
          </a:prstGeom>
        </p:spPr>
      </p:pic>
      <p:sp>
        <p:nvSpPr>
          <p:cNvPr id="207" name="TextBox 206">
            <a:extLst>
              <a:ext uri="{FF2B5EF4-FFF2-40B4-BE49-F238E27FC236}">
                <a16:creationId xmlns:a16="http://schemas.microsoft.com/office/drawing/2014/main" id="{84CBA2AA-406D-40DA-8E5D-69D610EEF6DC}"/>
              </a:ext>
            </a:extLst>
          </p:cNvPr>
          <p:cNvSpPr txBox="1"/>
          <p:nvPr/>
        </p:nvSpPr>
        <p:spPr>
          <a:xfrm>
            <a:off x="199678" y="784584"/>
            <a:ext cx="1240893" cy="3211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Help Center</a:t>
            </a:r>
          </a:p>
        </p:txBody>
      </p:sp>
      <p:grpSp>
        <p:nvGrpSpPr>
          <p:cNvPr id="210" name="Group 209">
            <a:extLst>
              <a:ext uri="{FF2B5EF4-FFF2-40B4-BE49-F238E27FC236}">
                <a16:creationId xmlns:a16="http://schemas.microsoft.com/office/drawing/2014/main" id="{633BB9B3-40F5-4FB3-BAB9-68D5FB1DA3A9}"/>
              </a:ext>
            </a:extLst>
          </p:cNvPr>
          <p:cNvGrpSpPr/>
          <p:nvPr/>
        </p:nvGrpSpPr>
        <p:grpSpPr>
          <a:xfrm>
            <a:off x="199678" y="2291855"/>
            <a:ext cx="1258873" cy="1032891"/>
            <a:chOff x="615820" y="3698833"/>
            <a:chExt cx="1447852" cy="1187947"/>
          </a:xfrm>
        </p:grpSpPr>
        <p:sp>
          <p:nvSpPr>
            <p:cNvPr id="226" name="Rectangle: Rounded Corners 225">
              <a:extLst>
                <a:ext uri="{FF2B5EF4-FFF2-40B4-BE49-F238E27FC236}">
                  <a16:creationId xmlns:a16="http://schemas.microsoft.com/office/drawing/2014/main" id="{143CA8F3-3F7B-4147-AFB2-DC32F482FBDC}"/>
                </a:ext>
              </a:extLst>
            </p:cNvPr>
            <p:cNvSpPr/>
            <p:nvPr/>
          </p:nvSpPr>
          <p:spPr>
            <a:xfrm>
              <a:off x="615820" y="3698833"/>
              <a:ext cx="1447852" cy="1187947"/>
            </a:xfrm>
            <a:prstGeom prst="roundRect">
              <a:avLst>
                <a:gd name="adj" fmla="val 4982"/>
              </a:avLst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36000" rtlCol="0" anchor="b" anchorCtr="0"/>
            <a:lstStyle/>
            <a:p>
              <a:pPr algn="ctr"/>
              <a:endParaRPr lang="en-US" sz="1500" dirty="0">
                <a:solidFill>
                  <a:schemeClr val="tx1"/>
                </a:solidFill>
              </a:endParaRPr>
            </a:p>
          </p:txBody>
        </p:sp>
        <p:pic>
          <p:nvPicPr>
            <p:cNvPr id="227" name="Picture 226">
              <a:extLst>
                <a:ext uri="{FF2B5EF4-FFF2-40B4-BE49-F238E27FC236}">
                  <a16:creationId xmlns:a16="http://schemas.microsoft.com/office/drawing/2014/main" id="{66F010C5-6790-4DF0-9FB6-EB03F6BEB4B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chemeClr val="tx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-40000" contrast="-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054512" y="3844901"/>
              <a:ext cx="570469" cy="570469"/>
            </a:xfrm>
            <a:prstGeom prst="rect">
              <a:avLst/>
            </a:prstGeom>
          </p:spPr>
        </p:pic>
      </p:grpSp>
      <p:grpSp>
        <p:nvGrpSpPr>
          <p:cNvPr id="214" name="Group 213">
            <a:extLst>
              <a:ext uri="{FF2B5EF4-FFF2-40B4-BE49-F238E27FC236}">
                <a16:creationId xmlns:a16="http://schemas.microsoft.com/office/drawing/2014/main" id="{05A2883A-7056-4646-B787-06966D6C48AF}"/>
              </a:ext>
            </a:extLst>
          </p:cNvPr>
          <p:cNvGrpSpPr/>
          <p:nvPr/>
        </p:nvGrpSpPr>
        <p:grpSpPr>
          <a:xfrm>
            <a:off x="199678" y="3403444"/>
            <a:ext cx="1258873" cy="916979"/>
            <a:chOff x="615820" y="4786933"/>
            <a:chExt cx="1447852" cy="1054633"/>
          </a:xfrm>
        </p:grpSpPr>
        <p:sp>
          <p:nvSpPr>
            <p:cNvPr id="215" name="Rectangle: Rounded Corners 214">
              <a:extLst>
                <a:ext uri="{FF2B5EF4-FFF2-40B4-BE49-F238E27FC236}">
                  <a16:creationId xmlns:a16="http://schemas.microsoft.com/office/drawing/2014/main" id="{DD712326-0DA1-46B1-AE54-28B29DD8882B}"/>
                </a:ext>
              </a:extLst>
            </p:cNvPr>
            <p:cNvSpPr/>
            <p:nvPr/>
          </p:nvSpPr>
          <p:spPr>
            <a:xfrm>
              <a:off x="615820" y="4786933"/>
              <a:ext cx="1447852" cy="1054633"/>
            </a:xfrm>
            <a:prstGeom prst="roundRect">
              <a:avLst>
                <a:gd name="adj" fmla="val 4982"/>
              </a:avLst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36000" rtlCol="0" anchor="b" anchorCtr="0"/>
            <a:lstStyle/>
            <a:p>
              <a:pPr algn="ctr"/>
              <a:endParaRPr lang="en-US" sz="1500" dirty="0"/>
            </a:p>
            <a:p>
              <a:pPr algn="ctr"/>
              <a:endParaRPr lang="en-US" sz="1500" dirty="0"/>
            </a:p>
            <a:p>
              <a:pPr algn="ctr"/>
              <a:r>
                <a:rPr lang="en-US" sz="1500" dirty="0"/>
                <a:t>Community</a:t>
              </a:r>
            </a:p>
          </p:txBody>
        </p:sp>
        <p:pic>
          <p:nvPicPr>
            <p:cNvPr id="216" name="Picture 215">
              <a:extLst>
                <a:ext uri="{FF2B5EF4-FFF2-40B4-BE49-F238E27FC236}">
                  <a16:creationId xmlns:a16="http://schemas.microsoft.com/office/drawing/2014/main" id="{965DACEC-19AA-4973-A178-21CCD5CDF12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rightnessContrast bright="20000" contrast="-2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026898" y="4885435"/>
              <a:ext cx="625696" cy="640080"/>
            </a:xfrm>
            <a:prstGeom prst="rect">
              <a:avLst/>
            </a:prstGeom>
          </p:spPr>
        </p:pic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2590EF3-E885-4D71-AD41-941FEAB22B89}"/>
              </a:ext>
            </a:extLst>
          </p:cNvPr>
          <p:cNvGrpSpPr/>
          <p:nvPr/>
        </p:nvGrpSpPr>
        <p:grpSpPr>
          <a:xfrm>
            <a:off x="1514792" y="1180266"/>
            <a:ext cx="2310448" cy="445280"/>
            <a:chOff x="1514792" y="1180266"/>
            <a:chExt cx="2310448" cy="445280"/>
          </a:xfrm>
        </p:grpSpPr>
        <p:sp>
          <p:nvSpPr>
            <p:cNvPr id="295" name="Rectangle: Rounded Corners 294">
              <a:extLst>
                <a:ext uri="{FF2B5EF4-FFF2-40B4-BE49-F238E27FC236}">
                  <a16:creationId xmlns:a16="http://schemas.microsoft.com/office/drawing/2014/main" id="{E24D1665-5C2D-438E-A668-9200148E2AA9}"/>
                </a:ext>
              </a:extLst>
            </p:cNvPr>
            <p:cNvSpPr/>
            <p:nvPr/>
          </p:nvSpPr>
          <p:spPr>
            <a:xfrm>
              <a:off x="1514792" y="1180266"/>
              <a:ext cx="2310448" cy="445280"/>
            </a:xfrm>
            <a:prstGeom prst="roundRect">
              <a:avLst>
                <a:gd name="adj" fmla="val 7435"/>
              </a:avLst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6" name="TextBox 295">
              <a:extLst>
                <a:ext uri="{FF2B5EF4-FFF2-40B4-BE49-F238E27FC236}">
                  <a16:creationId xmlns:a16="http://schemas.microsoft.com/office/drawing/2014/main" id="{80551E78-9B8D-418E-89DA-652595D0E301}"/>
                </a:ext>
              </a:extLst>
            </p:cNvPr>
            <p:cNvSpPr txBox="1"/>
            <p:nvPr/>
          </p:nvSpPr>
          <p:spPr>
            <a:xfrm>
              <a:off x="1984303" y="1241602"/>
              <a:ext cx="1769817" cy="328613"/>
            </a:xfrm>
            <a:prstGeom prst="roundRect">
              <a:avLst>
                <a:gd name="adj" fmla="val 11242"/>
              </a:avLst>
            </a:prstGeom>
            <a:solidFill>
              <a:schemeClr val="tx1">
                <a:lumMod val="65000"/>
                <a:lumOff val="3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75000"/>
                    </a:schemeClr>
                  </a:solidFill>
                </a:rPr>
                <a:t>Search FAQ …</a:t>
              </a:r>
            </a:p>
          </p:txBody>
        </p:sp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215B6C2D-AD6A-4999-ADC6-7075548EC50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rightnessContrast contrast="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616027" y="1271955"/>
              <a:ext cx="275828" cy="273510"/>
            </a:xfrm>
            <a:prstGeom prst="rect">
              <a:avLst/>
            </a:prstGeom>
          </p:spPr>
        </p:pic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67BDCDB5-43C8-498C-994A-95255B415553}"/>
              </a:ext>
            </a:extLst>
          </p:cNvPr>
          <p:cNvGrpSpPr/>
          <p:nvPr/>
        </p:nvGrpSpPr>
        <p:grpSpPr>
          <a:xfrm>
            <a:off x="1519870" y="5364687"/>
            <a:ext cx="2766229" cy="523531"/>
            <a:chOff x="1519870" y="5364687"/>
            <a:chExt cx="2766229" cy="523531"/>
          </a:xfrm>
        </p:grpSpPr>
        <p:sp>
          <p:nvSpPr>
            <p:cNvPr id="191" name="Rectangle: Rounded Corners 190">
              <a:extLst>
                <a:ext uri="{FF2B5EF4-FFF2-40B4-BE49-F238E27FC236}">
                  <a16:creationId xmlns:a16="http://schemas.microsoft.com/office/drawing/2014/main" id="{0E34A9A1-2E16-41DB-84C9-9DBAFA4CB2BC}"/>
                </a:ext>
              </a:extLst>
            </p:cNvPr>
            <p:cNvSpPr/>
            <p:nvPr/>
          </p:nvSpPr>
          <p:spPr>
            <a:xfrm>
              <a:off x="1519870" y="5364687"/>
              <a:ext cx="2766229" cy="523531"/>
            </a:xfrm>
            <a:prstGeom prst="roundRect">
              <a:avLst>
                <a:gd name="adj" fmla="val 7435"/>
              </a:avLst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8DA49ED9-BBC4-460A-9313-60FC16B6DFEA}"/>
                </a:ext>
              </a:extLst>
            </p:cNvPr>
            <p:cNvSpPr txBox="1"/>
            <p:nvPr/>
          </p:nvSpPr>
          <p:spPr>
            <a:xfrm>
              <a:off x="2076881" y="5445014"/>
              <a:ext cx="15723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95000"/>
                    </a:schemeClr>
                  </a:solidFill>
                </a:rPr>
                <a:t>New Question</a:t>
              </a:r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78FF0F95-2464-416E-8417-207EC28917B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rightnessContrast contrast="2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671614" y="5482399"/>
              <a:ext cx="301815" cy="301815"/>
            </a:xfrm>
            <a:prstGeom prst="rect">
              <a:avLst/>
            </a:prstGeom>
          </p:spPr>
        </p:pic>
      </p:grpSp>
      <p:sp>
        <p:nvSpPr>
          <p:cNvPr id="228" name="Rectangle: Rounded Corners 227">
            <a:extLst>
              <a:ext uri="{FF2B5EF4-FFF2-40B4-BE49-F238E27FC236}">
                <a16:creationId xmlns:a16="http://schemas.microsoft.com/office/drawing/2014/main" id="{FF4CF0A7-4EB8-449D-B07C-C29D4BB90012}"/>
              </a:ext>
            </a:extLst>
          </p:cNvPr>
          <p:cNvSpPr/>
          <p:nvPr/>
        </p:nvSpPr>
        <p:spPr>
          <a:xfrm>
            <a:off x="199678" y="1180266"/>
            <a:ext cx="1258873" cy="1032891"/>
          </a:xfrm>
          <a:prstGeom prst="roundRect">
            <a:avLst>
              <a:gd name="adj" fmla="val 4982"/>
            </a:avLst>
          </a:prstGeom>
          <a:solidFill>
            <a:schemeClr val="bg1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endParaRPr lang="en-US" sz="1500" dirty="0">
              <a:solidFill>
                <a:schemeClr val="bg1"/>
              </a:solidFill>
            </a:endParaRPr>
          </a:p>
          <a:p>
            <a:pPr algn="ctr"/>
            <a:endParaRPr lang="en-US" sz="1500" dirty="0">
              <a:solidFill>
                <a:schemeClr val="bg1"/>
              </a:solidFill>
            </a:endParaRPr>
          </a:p>
          <a:p>
            <a:pPr algn="ctr"/>
            <a:endParaRPr lang="en-US" sz="1500" dirty="0">
              <a:solidFill>
                <a:schemeClr val="bg1"/>
              </a:solidFill>
            </a:endParaRPr>
          </a:p>
          <a:p>
            <a:pPr algn="ctr"/>
            <a:r>
              <a:rPr lang="en-US" sz="1500" dirty="0">
                <a:solidFill>
                  <a:schemeClr val="bg1">
                    <a:lumMod val="95000"/>
                  </a:schemeClr>
                </a:solidFill>
              </a:rPr>
              <a:t>Technical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4535C58-F21F-490F-8E08-2332358B9EBB}"/>
              </a:ext>
            </a:extLst>
          </p:cNvPr>
          <p:cNvGrpSpPr/>
          <p:nvPr/>
        </p:nvGrpSpPr>
        <p:grpSpPr>
          <a:xfrm>
            <a:off x="3873327" y="1180266"/>
            <a:ext cx="412771" cy="445280"/>
            <a:chOff x="3873327" y="1180266"/>
            <a:chExt cx="412771" cy="445280"/>
          </a:xfrm>
        </p:grpSpPr>
        <p:sp>
          <p:nvSpPr>
            <p:cNvPr id="299" name="Rectangle: Rounded Corners 298">
              <a:extLst>
                <a:ext uri="{FF2B5EF4-FFF2-40B4-BE49-F238E27FC236}">
                  <a16:creationId xmlns:a16="http://schemas.microsoft.com/office/drawing/2014/main" id="{5911154C-352E-4DBA-A05C-3535555D044A}"/>
                </a:ext>
              </a:extLst>
            </p:cNvPr>
            <p:cNvSpPr/>
            <p:nvPr/>
          </p:nvSpPr>
          <p:spPr>
            <a:xfrm>
              <a:off x="3873327" y="1180266"/>
              <a:ext cx="412771" cy="445280"/>
            </a:xfrm>
            <a:prstGeom prst="roundRect">
              <a:avLst>
                <a:gd name="adj" fmla="val 7435"/>
              </a:avLst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4203E54B-7E75-4816-8753-0881B360EE4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brightnessContrast contrast="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944496" y="1272046"/>
              <a:ext cx="254945" cy="254945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87319300-07CB-4F65-A9E2-833D4D74E70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11323" y="1270819"/>
            <a:ext cx="621846" cy="585267"/>
          </a:xfrm>
          <a:prstGeom prst="rect">
            <a:avLst/>
          </a:prstGeom>
        </p:spPr>
      </p:pic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05C55340-158D-44EF-AB97-19DA7E0EA246}"/>
              </a:ext>
            </a:extLst>
          </p:cNvPr>
          <p:cNvSpPr/>
          <p:nvPr/>
        </p:nvSpPr>
        <p:spPr>
          <a:xfrm>
            <a:off x="4356468" y="1191588"/>
            <a:ext cx="3768396" cy="4696630"/>
          </a:xfrm>
          <a:prstGeom prst="roundRect">
            <a:avLst>
              <a:gd name="adj" fmla="val 722"/>
            </a:avLst>
          </a:prstGeom>
          <a:solidFill>
            <a:schemeClr val="bg1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C77C4459-0E52-4A39-A4D8-53EF4E7CCBDE}"/>
              </a:ext>
            </a:extLst>
          </p:cNvPr>
          <p:cNvSpPr/>
          <p:nvPr/>
        </p:nvSpPr>
        <p:spPr>
          <a:xfrm>
            <a:off x="1519870" y="4150537"/>
            <a:ext cx="2766229" cy="1151466"/>
          </a:xfrm>
          <a:prstGeom prst="roundRect">
            <a:avLst>
              <a:gd name="adj" fmla="val 4028"/>
            </a:avLst>
          </a:prstGeom>
          <a:solidFill>
            <a:schemeClr val="bg1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368A87B5-132E-485F-A23C-92DBA111C585}"/>
              </a:ext>
            </a:extLst>
          </p:cNvPr>
          <p:cNvSpPr txBox="1"/>
          <p:nvPr/>
        </p:nvSpPr>
        <p:spPr>
          <a:xfrm>
            <a:off x="1569372" y="4464120"/>
            <a:ext cx="12715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>
                    <a:lumMod val="95000"/>
                  </a:schemeClr>
                </a:solidFill>
              </a:rPr>
              <a:t>23-Feb-2020 17:56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B3000D58-7D12-4257-BE13-56B7860A11CE}"/>
              </a:ext>
            </a:extLst>
          </p:cNvPr>
          <p:cNvSpPr txBox="1"/>
          <p:nvPr/>
        </p:nvSpPr>
        <p:spPr>
          <a:xfrm>
            <a:off x="1557307" y="4703083"/>
            <a:ext cx="271734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sz="1300" dirty="0">
                <a:solidFill>
                  <a:schemeClr val="bg1">
                    <a:lumMod val="95000"/>
                  </a:schemeClr>
                </a:solidFill>
              </a:rPr>
              <a:t>Can I change my profession? I want Java, but I started with Python …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42AABDFB-D202-4B48-9267-2D32E218545D}"/>
              </a:ext>
            </a:extLst>
          </p:cNvPr>
          <p:cNvSpPr txBox="1"/>
          <p:nvPr/>
        </p:nvSpPr>
        <p:spPr>
          <a:xfrm>
            <a:off x="1557307" y="4189728"/>
            <a:ext cx="15319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Profession change</a:t>
            </a:r>
          </a:p>
        </p:txBody>
      </p:sp>
      <p:sp>
        <p:nvSpPr>
          <p:cNvPr id="108" name="Rectangle: Rounded Corners 107">
            <a:extLst>
              <a:ext uri="{FF2B5EF4-FFF2-40B4-BE49-F238E27FC236}">
                <a16:creationId xmlns:a16="http://schemas.microsoft.com/office/drawing/2014/main" id="{7A9C5798-E563-44B2-8DD2-CC337C8F2DF2}"/>
              </a:ext>
            </a:extLst>
          </p:cNvPr>
          <p:cNvSpPr/>
          <p:nvPr/>
        </p:nvSpPr>
        <p:spPr>
          <a:xfrm>
            <a:off x="1519870" y="1697150"/>
            <a:ext cx="2766229" cy="1151466"/>
          </a:xfrm>
          <a:prstGeom prst="roundRect">
            <a:avLst>
              <a:gd name="adj" fmla="val 4028"/>
            </a:avLst>
          </a:prstGeom>
          <a:solidFill>
            <a:schemeClr val="bg1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83EE907F-C924-4BE0-865C-2346A52D7674}"/>
              </a:ext>
            </a:extLst>
          </p:cNvPr>
          <p:cNvSpPr txBox="1"/>
          <p:nvPr/>
        </p:nvSpPr>
        <p:spPr>
          <a:xfrm>
            <a:off x="1569372" y="2010733"/>
            <a:ext cx="14334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>
                    <a:lumMod val="95000"/>
                  </a:schemeClr>
                </a:solidFill>
              </a:rPr>
              <a:t>20-March-2020 11:38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FD848421-8864-4050-AA50-1DFEDA2CCDEF}"/>
              </a:ext>
            </a:extLst>
          </p:cNvPr>
          <p:cNvSpPr txBox="1"/>
          <p:nvPr/>
        </p:nvSpPr>
        <p:spPr>
          <a:xfrm>
            <a:off x="1557307" y="2249696"/>
            <a:ext cx="271734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sz="1300" dirty="0">
                <a:solidFill>
                  <a:schemeClr val="bg1">
                    <a:lumMod val="95000"/>
                  </a:schemeClr>
                </a:solidFill>
              </a:rPr>
              <a:t>What is the optimal hours per week to spend on learning programming?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CA9701E9-56D1-4622-B643-0FC256E8CE0B}"/>
              </a:ext>
            </a:extLst>
          </p:cNvPr>
          <p:cNvSpPr txBox="1"/>
          <p:nvPr/>
        </p:nvSpPr>
        <p:spPr>
          <a:xfrm>
            <a:off x="1557307" y="1736341"/>
            <a:ext cx="20191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Optimal Hours Per Week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810AC72-05F7-4ABE-B23D-8E93F353CB61}"/>
              </a:ext>
            </a:extLst>
          </p:cNvPr>
          <p:cNvSpPr/>
          <p:nvPr/>
        </p:nvSpPr>
        <p:spPr>
          <a:xfrm>
            <a:off x="166529" y="2948742"/>
            <a:ext cx="1321003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1500" dirty="0">
                <a:solidFill>
                  <a:prstClr val="black"/>
                </a:solidFill>
              </a:rPr>
              <a:t>Administrative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D7915D2F-727A-451F-80BF-4DB49334637A}"/>
              </a:ext>
            </a:extLst>
          </p:cNvPr>
          <p:cNvSpPr/>
          <p:nvPr/>
        </p:nvSpPr>
        <p:spPr>
          <a:xfrm>
            <a:off x="4371263" y="2092533"/>
            <a:ext cx="3735312" cy="143879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3" name="Picture 92">
            <a:extLst>
              <a:ext uri="{FF2B5EF4-FFF2-40B4-BE49-F238E27FC236}">
                <a16:creationId xmlns:a16="http://schemas.microsoft.com/office/drawing/2014/main" id="{8DE874D2-ACD9-44C2-9F6D-318E370621B7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439501" y="2178972"/>
            <a:ext cx="381298" cy="381299"/>
          </a:xfrm>
          <a:prstGeom prst="roundRect">
            <a:avLst>
              <a:gd name="adj" fmla="val 8334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8777DD9-4A57-4077-B30A-129593182256}"/>
              </a:ext>
            </a:extLst>
          </p:cNvPr>
          <p:cNvSpPr/>
          <p:nvPr/>
        </p:nvSpPr>
        <p:spPr>
          <a:xfrm>
            <a:off x="4428972" y="2178973"/>
            <a:ext cx="391826" cy="381298"/>
          </a:xfrm>
          <a:prstGeom prst="roundRect">
            <a:avLst>
              <a:gd name="adj" fmla="val 11671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FF83AD82-86EA-4AE0-8607-C7949CDAFB2C}"/>
              </a:ext>
            </a:extLst>
          </p:cNvPr>
          <p:cNvSpPr txBox="1"/>
          <p:nvPr/>
        </p:nvSpPr>
        <p:spPr>
          <a:xfrm>
            <a:off x="4820798" y="2107801"/>
            <a:ext cx="321286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sz="1200" dirty="0"/>
              <a:t>During the New Year's holidays our technical support team will work with limited resources, so you can expect answers to technical questions within 48 hours.</a:t>
            </a:r>
            <a:br>
              <a:rPr lang="en-US" sz="1200" dirty="0"/>
            </a:br>
            <a:br>
              <a:rPr lang="en-US" sz="1200" dirty="0"/>
            </a:br>
            <a:r>
              <a:rPr lang="en-US" sz="1200" dirty="0"/>
              <a:t>Note: questions in English are usually answered faster than questions in your local language.</a:t>
            </a:r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99B984BC-8D2F-4AA7-9B59-A6A4AB3D69BC}"/>
              </a:ext>
            </a:extLst>
          </p:cNvPr>
          <p:cNvSpPr/>
          <p:nvPr/>
        </p:nvSpPr>
        <p:spPr>
          <a:xfrm>
            <a:off x="4428972" y="1607296"/>
            <a:ext cx="391826" cy="381298"/>
          </a:xfrm>
          <a:prstGeom prst="roundRect">
            <a:avLst>
              <a:gd name="adj" fmla="val 11671"/>
            </a:avLst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Q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F065D6E4-173D-4D3A-B3C1-F489801794B3}"/>
              </a:ext>
            </a:extLst>
          </p:cNvPr>
          <p:cNvSpPr txBox="1"/>
          <p:nvPr/>
        </p:nvSpPr>
        <p:spPr>
          <a:xfrm>
            <a:off x="4820798" y="1566640"/>
            <a:ext cx="32128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sz="1200" dirty="0"/>
              <a:t>Shall SoftUni provide technical support during the holidays (Dec 2019 – Jan 2020)?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7B78152-1497-41F1-AF2C-4A4D121BE4E1}"/>
              </a:ext>
            </a:extLst>
          </p:cNvPr>
          <p:cNvSpPr txBox="1"/>
          <p:nvPr/>
        </p:nvSpPr>
        <p:spPr>
          <a:xfrm>
            <a:off x="4371264" y="1200904"/>
            <a:ext cx="3735312" cy="316706"/>
          </a:xfrm>
          <a:prstGeom prst="roundRect">
            <a:avLst>
              <a:gd name="adj" fmla="val 5892"/>
            </a:avLst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b="1" dirty="0">
                <a:solidFill>
                  <a:schemeClr val="tx1"/>
                </a:solidFill>
              </a:rPr>
              <a:t>Holidays: Dec 2019 - Jan 2020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01D01852-F8B7-4D84-B205-379B2373EB77}"/>
              </a:ext>
            </a:extLst>
          </p:cNvPr>
          <p:cNvGrpSpPr/>
          <p:nvPr/>
        </p:nvGrpSpPr>
        <p:grpSpPr>
          <a:xfrm>
            <a:off x="180869" y="243935"/>
            <a:ext cx="11826910" cy="6408076"/>
            <a:chOff x="140677" y="294175"/>
            <a:chExt cx="11826910" cy="6408076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780FD293-0400-4DC8-9CA7-62C205B953CD}"/>
                </a:ext>
              </a:extLst>
            </p:cNvPr>
            <p:cNvCxnSpPr>
              <a:cxnSpLocks/>
            </p:cNvCxnSpPr>
            <p:nvPr/>
          </p:nvCxnSpPr>
          <p:spPr>
            <a:xfrm>
              <a:off x="221064" y="311499"/>
              <a:ext cx="11746523" cy="6390752"/>
            </a:xfrm>
            <a:prstGeom prst="line">
              <a:avLst/>
            </a:prstGeom>
            <a:ln w="76200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119F6859-6AD4-4F4C-8CE7-3F15CC3796D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0677" y="294175"/>
              <a:ext cx="11826910" cy="6408076"/>
            </a:xfrm>
            <a:prstGeom prst="line">
              <a:avLst/>
            </a:prstGeom>
            <a:ln w="76200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957726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TextBox 292">
            <a:extLst>
              <a:ext uri="{FF2B5EF4-FFF2-40B4-BE49-F238E27FC236}">
                <a16:creationId xmlns:a16="http://schemas.microsoft.com/office/drawing/2014/main" id="{FDF666F4-5EFD-44B2-B2BC-96115A77AE9F}"/>
              </a:ext>
            </a:extLst>
          </p:cNvPr>
          <p:cNvSpPr txBox="1"/>
          <p:nvPr/>
        </p:nvSpPr>
        <p:spPr>
          <a:xfrm>
            <a:off x="0" y="0"/>
            <a:ext cx="8194639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200" b="1"/>
            </a:lvl1pPr>
          </a:lstStyle>
          <a:p>
            <a:r>
              <a:rPr lang="en-US" sz="2800" dirty="0"/>
              <a:t>Help Center: Administrative Questions</a:t>
            </a:r>
          </a:p>
        </p:txBody>
      </p:sp>
      <p:sp>
        <p:nvSpPr>
          <p:cNvPr id="172" name="Rectangle: Rounded Corners 171">
            <a:extLst>
              <a:ext uri="{FF2B5EF4-FFF2-40B4-BE49-F238E27FC236}">
                <a16:creationId xmlns:a16="http://schemas.microsoft.com/office/drawing/2014/main" id="{BB6F7BE2-5E49-4C7C-99F4-F18BF7A3DA46}"/>
              </a:ext>
            </a:extLst>
          </p:cNvPr>
          <p:cNvSpPr/>
          <p:nvPr/>
        </p:nvSpPr>
        <p:spPr>
          <a:xfrm>
            <a:off x="134777" y="713971"/>
            <a:ext cx="8059862" cy="5249949"/>
          </a:xfrm>
          <a:prstGeom prst="roundRect">
            <a:avLst>
              <a:gd name="adj" fmla="val 935"/>
            </a:avLst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3" name="Rectangle: Rounded Corners 172">
            <a:extLst>
              <a:ext uri="{FF2B5EF4-FFF2-40B4-BE49-F238E27FC236}">
                <a16:creationId xmlns:a16="http://schemas.microsoft.com/office/drawing/2014/main" id="{A4A37A8C-33B3-4863-9ABA-00A40728B02E}"/>
              </a:ext>
            </a:extLst>
          </p:cNvPr>
          <p:cNvSpPr/>
          <p:nvPr/>
        </p:nvSpPr>
        <p:spPr>
          <a:xfrm>
            <a:off x="1519870" y="2928145"/>
            <a:ext cx="2766229" cy="1151466"/>
          </a:xfrm>
          <a:prstGeom prst="roundRect">
            <a:avLst>
              <a:gd name="adj" fmla="val 4028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CA325B2B-D40F-4E51-9D04-A9D39C91AAE2}"/>
              </a:ext>
            </a:extLst>
          </p:cNvPr>
          <p:cNvSpPr txBox="1"/>
          <p:nvPr/>
        </p:nvSpPr>
        <p:spPr>
          <a:xfrm>
            <a:off x="1569372" y="3241728"/>
            <a:ext cx="12715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26-Feb-2020 21:33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6C076E8B-E9C4-4809-B345-B7D8511B6C2F}"/>
              </a:ext>
            </a:extLst>
          </p:cNvPr>
          <p:cNvSpPr txBox="1"/>
          <p:nvPr/>
        </p:nvSpPr>
        <p:spPr>
          <a:xfrm>
            <a:off x="1557307" y="3480692"/>
            <a:ext cx="271734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sz="1300" dirty="0">
                <a:solidFill>
                  <a:schemeClr val="tx1"/>
                </a:solidFill>
              </a:rPr>
              <a:t>Hello! I am trying to pay for the exam</a:t>
            </a:r>
            <a:br>
              <a:rPr lang="en-US" sz="1300" dirty="0">
                <a:solidFill>
                  <a:schemeClr val="tx1"/>
                </a:solidFill>
              </a:rPr>
            </a:br>
            <a:r>
              <a:rPr lang="en-US" sz="1300" dirty="0">
                <a:solidFill>
                  <a:schemeClr val="tx1"/>
                </a:solidFill>
              </a:rPr>
              <a:t>with my debit card VISA …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3B4C8A02-8DA1-419B-8F40-AEF239B9DD56}"/>
              </a:ext>
            </a:extLst>
          </p:cNvPr>
          <p:cNvSpPr txBox="1"/>
          <p:nvPr/>
        </p:nvSpPr>
        <p:spPr>
          <a:xfrm>
            <a:off x="1557307" y="2967336"/>
            <a:ext cx="1297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b="1" dirty="0">
                <a:solidFill>
                  <a:schemeClr val="tx1"/>
                </a:solidFill>
              </a:rPr>
              <a:t>Payment failed</a:t>
            </a:r>
          </a:p>
        </p:txBody>
      </p:sp>
      <p:sp>
        <p:nvSpPr>
          <p:cNvPr id="191" name="Rectangle: Rounded Corners 190">
            <a:extLst>
              <a:ext uri="{FF2B5EF4-FFF2-40B4-BE49-F238E27FC236}">
                <a16:creationId xmlns:a16="http://schemas.microsoft.com/office/drawing/2014/main" id="{0E34A9A1-2E16-41DB-84C9-9DBAFA4CB2BC}"/>
              </a:ext>
            </a:extLst>
          </p:cNvPr>
          <p:cNvSpPr/>
          <p:nvPr/>
        </p:nvSpPr>
        <p:spPr>
          <a:xfrm>
            <a:off x="1519870" y="5364687"/>
            <a:ext cx="2766229" cy="523531"/>
          </a:xfrm>
          <a:prstGeom prst="roundRect">
            <a:avLst>
              <a:gd name="adj" fmla="val 7435"/>
            </a:avLst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8DA49ED9-BBC4-460A-9313-60FC16B6DFEA}"/>
              </a:ext>
            </a:extLst>
          </p:cNvPr>
          <p:cNvSpPr txBox="1"/>
          <p:nvPr/>
        </p:nvSpPr>
        <p:spPr>
          <a:xfrm>
            <a:off x="2076881" y="5445014"/>
            <a:ext cx="1572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New Question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8261B845-0848-4498-BB2F-92BB32177ADA}"/>
              </a:ext>
            </a:extLst>
          </p:cNvPr>
          <p:cNvSpPr txBox="1"/>
          <p:nvPr/>
        </p:nvSpPr>
        <p:spPr>
          <a:xfrm>
            <a:off x="1519870" y="784584"/>
            <a:ext cx="5924073" cy="3211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en-US" sz="1600" dirty="0">
                <a:solidFill>
                  <a:schemeClr val="tx1"/>
                </a:solidFill>
              </a:rPr>
              <a:t>Administrative Questions</a:t>
            </a: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BBCAF6A3-9770-4A4E-935A-49AB2A2636EE}"/>
              </a:ext>
            </a:extLst>
          </p:cNvPr>
          <p:cNvSpPr txBox="1"/>
          <p:nvPr/>
        </p:nvSpPr>
        <p:spPr>
          <a:xfrm flipH="1">
            <a:off x="7810218" y="784584"/>
            <a:ext cx="305122" cy="3211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ctr"/>
            <a:r>
              <a:rPr lang="en-US" sz="2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7C80E3BA-626B-4DEB-96BF-DC4CE1BFFD98}"/>
              </a:ext>
            </a:extLst>
          </p:cNvPr>
          <p:cNvSpPr txBox="1"/>
          <p:nvPr/>
        </p:nvSpPr>
        <p:spPr>
          <a:xfrm flipH="1">
            <a:off x="7474519" y="784584"/>
            <a:ext cx="305122" cy="3211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196" name="Picture 195">
            <a:extLst>
              <a:ext uri="{FF2B5EF4-FFF2-40B4-BE49-F238E27FC236}">
                <a16:creationId xmlns:a16="http://schemas.microsoft.com/office/drawing/2014/main" id="{F383C438-3672-4FBA-8824-6443534A0E48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E1E2E4"/>
              </a:clrFrom>
              <a:clrTo>
                <a:srgbClr val="E1E2E4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" contras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495922" y="820444"/>
            <a:ext cx="266934" cy="246399"/>
          </a:xfrm>
          <a:prstGeom prst="rect">
            <a:avLst/>
          </a:prstGeom>
        </p:spPr>
      </p:pic>
      <p:sp>
        <p:nvSpPr>
          <p:cNvPr id="207" name="TextBox 206">
            <a:extLst>
              <a:ext uri="{FF2B5EF4-FFF2-40B4-BE49-F238E27FC236}">
                <a16:creationId xmlns:a16="http://schemas.microsoft.com/office/drawing/2014/main" id="{84CBA2AA-406D-40DA-8E5D-69D610EEF6DC}"/>
              </a:ext>
            </a:extLst>
          </p:cNvPr>
          <p:cNvSpPr txBox="1"/>
          <p:nvPr/>
        </p:nvSpPr>
        <p:spPr>
          <a:xfrm>
            <a:off x="199678" y="784584"/>
            <a:ext cx="1240893" cy="3211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Help Center</a:t>
            </a:r>
          </a:p>
        </p:txBody>
      </p:sp>
      <p:grpSp>
        <p:nvGrpSpPr>
          <p:cNvPr id="210" name="Group 209">
            <a:extLst>
              <a:ext uri="{FF2B5EF4-FFF2-40B4-BE49-F238E27FC236}">
                <a16:creationId xmlns:a16="http://schemas.microsoft.com/office/drawing/2014/main" id="{633BB9B3-40F5-4FB3-BAB9-68D5FB1DA3A9}"/>
              </a:ext>
            </a:extLst>
          </p:cNvPr>
          <p:cNvGrpSpPr/>
          <p:nvPr/>
        </p:nvGrpSpPr>
        <p:grpSpPr>
          <a:xfrm>
            <a:off x="199678" y="2291856"/>
            <a:ext cx="1258873" cy="1888541"/>
            <a:chOff x="615820" y="3698833"/>
            <a:chExt cx="1447852" cy="2172045"/>
          </a:xfrm>
        </p:grpSpPr>
        <p:sp>
          <p:nvSpPr>
            <p:cNvPr id="226" name="Rectangle: Rounded Corners 225">
              <a:extLst>
                <a:ext uri="{FF2B5EF4-FFF2-40B4-BE49-F238E27FC236}">
                  <a16:creationId xmlns:a16="http://schemas.microsoft.com/office/drawing/2014/main" id="{143CA8F3-3F7B-4147-AFB2-DC32F482FBDC}"/>
                </a:ext>
              </a:extLst>
            </p:cNvPr>
            <p:cNvSpPr/>
            <p:nvPr/>
          </p:nvSpPr>
          <p:spPr>
            <a:xfrm>
              <a:off x="615820" y="3698833"/>
              <a:ext cx="1447852" cy="2172045"/>
            </a:xfrm>
            <a:prstGeom prst="roundRect">
              <a:avLst>
                <a:gd name="adj" fmla="val 4982"/>
              </a:avLst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36000" rtlCol="0" anchor="b" anchorCtr="0"/>
            <a:lstStyle/>
            <a:p>
              <a:pPr algn="ctr"/>
              <a:endParaRPr lang="en-US" sz="1500" dirty="0">
                <a:solidFill>
                  <a:schemeClr val="tx1"/>
                </a:solidFill>
              </a:endParaRPr>
            </a:p>
          </p:txBody>
        </p:sp>
        <p:pic>
          <p:nvPicPr>
            <p:cNvPr id="227" name="Picture 226">
              <a:extLst>
                <a:ext uri="{FF2B5EF4-FFF2-40B4-BE49-F238E27FC236}">
                  <a16:creationId xmlns:a16="http://schemas.microsoft.com/office/drawing/2014/main" id="{66F010C5-6790-4DF0-9FB6-EB03F6BEB4B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chemeClr val="tx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-40000" contrast="-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054512" y="3844901"/>
              <a:ext cx="570469" cy="570469"/>
            </a:xfrm>
            <a:prstGeom prst="rect">
              <a:avLst/>
            </a:prstGeom>
          </p:spPr>
        </p:pic>
      </p:grpSp>
      <p:grpSp>
        <p:nvGrpSpPr>
          <p:cNvPr id="214" name="Group 213">
            <a:extLst>
              <a:ext uri="{FF2B5EF4-FFF2-40B4-BE49-F238E27FC236}">
                <a16:creationId xmlns:a16="http://schemas.microsoft.com/office/drawing/2014/main" id="{05A2883A-7056-4646-B787-06966D6C48AF}"/>
              </a:ext>
            </a:extLst>
          </p:cNvPr>
          <p:cNvGrpSpPr/>
          <p:nvPr/>
        </p:nvGrpSpPr>
        <p:grpSpPr>
          <a:xfrm>
            <a:off x="199678" y="4270360"/>
            <a:ext cx="1258873" cy="916979"/>
            <a:chOff x="615820" y="4786933"/>
            <a:chExt cx="1447852" cy="1054633"/>
          </a:xfrm>
        </p:grpSpPr>
        <p:sp>
          <p:nvSpPr>
            <p:cNvPr id="215" name="Rectangle: Rounded Corners 214">
              <a:extLst>
                <a:ext uri="{FF2B5EF4-FFF2-40B4-BE49-F238E27FC236}">
                  <a16:creationId xmlns:a16="http://schemas.microsoft.com/office/drawing/2014/main" id="{DD712326-0DA1-46B1-AE54-28B29DD8882B}"/>
                </a:ext>
              </a:extLst>
            </p:cNvPr>
            <p:cNvSpPr/>
            <p:nvPr/>
          </p:nvSpPr>
          <p:spPr>
            <a:xfrm>
              <a:off x="615820" y="4786933"/>
              <a:ext cx="1447852" cy="1054633"/>
            </a:xfrm>
            <a:prstGeom prst="roundRect">
              <a:avLst>
                <a:gd name="adj" fmla="val 4982"/>
              </a:avLst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36000" rtlCol="0" anchor="b" anchorCtr="0"/>
            <a:lstStyle/>
            <a:p>
              <a:pPr algn="ctr"/>
              <a:endParaRPr lang="en-US" sz="1500" dirty="0"/>
            </a:p>
            <a:p>
              <a:pPr algn="ctr"/>
              <a:endParaRPr lang="en-US" sz="1500" dirty="0"/>
            </a:p>
            <a:p>
              <a:pPr algn="ctr"/>
              <a:r>
                <a:rPr lang="en-US" sz="1500" dirty="0"/>
                <a:t>Community</a:t>
              </a:r>
            </a:p>
          </p:txBody>
        </p:sp>
        <p:pic>
          <p:nvPicPr>
            <p:cNvPr id="216" name="Picture 215">
              <a:extLst>
                <a:ext uri="{FF2B5EF4-FFF2-40B4-BE49-F238E27FC236}">
                  <a16:creationId xmlns:a16="http://schemas.microsoft.com/office/drawing/2014/main" id="{965DACEC-19AA-4973-A178-21CCD5CDF12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rightnessContrast bright="20000" contrast="-2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026898" y="4885435"/>
              <a:ext cx="625696" cy="640080"/>
            </a:xfrm>
            <a:prstGeom prst="rect">
              <a:avLst/>
            </a:prstGeom>
          </p:spPr>
        </p:pic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2590EF3-E885-4D71-AD41-941FEAB22B89}"/>
              </a:ext>
            </a:extLst>
          </p:cNvPr>
          <p:cNvGrpSpPr/>
          <p:nvPr/>
        </p:nvGrpSpPr>
        <p:grpSpPr>
          <a:xfrm>
            <a:off x="1514792" y="1180266"/>
            <a:ext cx="2310448" cy="445280"/>
            <a:chOff x="1514792" y="1180266"/>
            <a:chExt cx="2310448" cy="445280"/>
          </a:xfrm>
        </p:grpSpPr>
        <p:sp>
          <p:nvSpPr>
            <p:cNvPr id="295" name="Rectangle: Rounded Corners 294">
              <a:extLst>
                <a:ext uri="{FF2B5EF4-FFF2-40B4-BE49-F238E27FC236}">
                  <a16:creationId xmlns:a16="http://schemas.microsoft.com/office/drawing/2014/main" id="{E24D1665-5C2D-438E-A668-9200148E2AA9}"/>
                </a:ext>
              </a:extLst>
            </p:cNvPr>
            <p:cNvSpPr/>
            <p:nvPr/>
          </p:nvSpPr>
          <p:spPr>
            <a:xfrm>
              <a:off x="1514792" y="1180266"/>
              <a:ext cx="2310448" cy="445280"/>
            </a:xfrm>
            <a:prstGeom prst="roundRect">
              <a:avLst>
                <a:gd name="adj" fmla="val 7435"/>
              </a:avLst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6" name="TextBox 295">
              <a:extLst>
                <a:ext uri="{FF2B5EF4-FFF2-40B4-BE49-F238E27FC236}">
                  <a16:creationId xmlns:a16="http://schemas.microsoft.com/office/drawing/2014/main" id="{80551E78-9B8D-418E-89DA-652595D0E301}"/>
                </a:ext>
              </a:extLst>
            </p:cNvPr>
            <p:cNvSpPr txBox="1"/>
            <p:nvPr/>
          </p:nvSpPr>
          <p:spPr>
            <a:xfrm>
              <a:off x="1984303" y="1241602"/>
              <a:ext cx="1769817" cy="328613"/>
            </a:xfrm>
            <a:prstGeom prst="roundRect">
              <a:avLst>
                <a:gd name="adj" fmla="val 11242"/>
              </a:avLst>
            </a:prstGeom>
            <a:solidFill>
              <a:schemeClr val="tx1">
                <a:lumMod val="65000"/>
                <a:lumOff val="3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75000"/>
                    </a:schemeClr>
                  </a:solidFill>
                </a:rPr>
                <a:t>Search …</a:t>
              </a:r>
            </a:p>
          </p:txBody>
        </p:sp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215B6C2D-AD6A-4999-ADC6-7075548EC50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rightnessContrast contrast="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616027" y="1271955"/>
              <a:ext cx="275828" cy="273510"/>
            </a:xfrm>
            <a:prstGeom prst="rect">
              <a:avLst/>
            </a:prstGeom>
          </p:spPr>
        </p:pic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78FF0F95-2464-416E-8417-207EC28917B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671614" y="5482399"/>
            <a:ext cx="301815" cy="301815"/>
          </a:xfrm>
          <a:prstGeom prst="rect">
            <a:avLst/>
          </a:prstGeom>
        </p:spPr>
      </p:pic>
      <p:sp>
        <p:nvSpPr>
          <p:cNvPr id="228" name="Rectangle: Rounded Corners 227">
            <a:extLst>
              <a:ext uri="{FF2B5EF4-FFF2-40B4-BE49-F238E27FC236}">
                <a16:creationId xmlns:a16="http://schemas.microsoft.com/office/drawing/2014/main" id="{FF4CF0A7-4EB8-449D-B07C-C29D4BB90012}"/>
              </a:ext>
            </a:extLst>
          </p:cNvPr>
          <p:cNvSpPr/>
          <p:nvPr/>
        </p:nvSpPr>
        <p:spPr>
          <a:xfrm>
            <a:off x="199678" y="1180266"/>
            <a:ext cx="1258873" cy="1032891"/>
          </a:xfrm>
          <a:prstGeom prst="roundRect">
            <a:avLst>
              <a:gd name="adj" fmla="val 4982"/>
            </a:avLst>
          </a:prstGeom>
          <a:solidFill>
            <a:schemeClr val="bg1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endParaRPr lang="en-US" sz="1500" dirty="0">
              <a:solidFill>
                <a:schemeClr val="bg1"/>
              </a:solidFill>
            </a:endParaRPr>
          </a:p>
          <a:p>
            <a:pPr algn="ctr"/>
            <a:endParaRPr lang="en-US" sz="1500" dirty="0">
              <a:solidFill>
                <a:schemeClr val="bg1"/>
              </a:solidFill>
            </a:endParaRPr>
          </a:p>
          <a:p>
            <a:pPr algn="ctr"/>
            <a:endParaRPr lang="en-US" sz="1500" dirty="0">
              <a:solidFill>
                <a:schemeClr val="bg1"/>
              </a:solidFill>
            </a:endParaRPr>
          </a:p>
          <a:p>
            <a:pPr algn="ctr"/>
            <a:r>
              <a:rPr lang="en-US" sz="1500" dirty="0">
                <a:solidFill>
                  <a:schemeClr val="bg1">
                    <a:lumMod val="95000"/>
                  </a:schemeClr>
                </a:solidFill>
              </a:rPr>
              <a:t>Technical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4535C58-F21F-490F-8E08-2332358B9EBB}"/>
              </a:ext>
            </a:extLst>
          </p:cNvPr>
          <p:cNvGrpSpPr/>
          <p:nvPr/>
        </p:nvGrpSpPr>
        <p:grpSpPr>
          <a:xfrm>
            <a:off x="3873327" y="1180266"/>
            <a:ext cx="412771" cy="445280"/>
            <a:chOff x="3873327" y="1180266"/>
            <a:chExt cx="412771" cy="445280"/>
          </a:xfrm>
        </p:grpSpPr>
        <p:sp>
          <p:nvSpPr>
            <p:cNvPr id="299" name="Rectangle: Rounded Corners 298">
              <a:extLst>
                <a:ext uri="{FF2B5EF4-FFF2-40B4-BE49-F238E27FC236}">
                  <a16:creationId xmlns:a16="http://schemas.microsoft.com/office/drawing/2014/main" id="{5911154C-352E-4DBA-A05C-3535555D044A}"/>
                </a:ext>
              </a:extLst>
            </p:cNvPr>
            <p:cNvSpPr/>
            <p:nvPr/>
          </p:nvSpPr>
          <p:spPr>
            <a:xfrm>
              <a:off x="3873327" y="1180266"/>
              <a:ext cx="412771" cy="445280"/>
            </a:xfrm>
            <a:prstGeom prst="roundRect">
              <a:avLst>
                <a:gd name="adj" fmla="val 7435"/>
              </a:avLst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4203E54B-7E75-4816-8753-0881B360EE4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brightnessContrast contrast="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944496" y="1272046"/>
              <a:ext cx="254945" cy="254945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87319300-07CB-4F65-A9E2-833D4D74E70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11323" y="1270819"/>
            <a:ext cx="621846" cy="585267"/>
          </a:xfrm>
          <a:prstGeom prst="rect">
            <a:avLst/>
          </a:prstGeom>
        </p:spPr>
      </p:pic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8940C241-F87C-4D37-A1AD-127641223080}"/>
              </a:ext>
            </a:extLst>
          </p:cNvPr>
          <p:cNvSpPr/>
          <p:nvPr/>
        </p:nvSpPr>
        <p:spPr>
          <a:xfrm>
            <a:off x="3352239" y="3176965"/>
            <a:ext cx="815752" cy="214506"/>
          </a:xfrm>
          <a:prstGeom prst="roundRect">
            <a:avLst>
              <a:gd name="adj" fmla="val 50000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2</a:t>
            </a:r>
            <a:r>
              <a:rPr lang="en-US" sz="1100" dirty="0">
                <a:solidFill>
                  <a:schemeClr val="tx1"/>
                </a:solidFill>
              </a:rPr>
              <a:t> answers</a:t>
            </a:r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05C55340-158D-44EF-AB97-19DA7E0EA246}"/>
              </a:ext>
            </a:extLst>
          </p:cNvPr>
          <p:cNvSpPr/>
          <p:nvPr/>
        </p:nvSpPr>
        <p:spPr>
          <a:xfrm>
            <a:off x="4356468" y="1191588"/>
            <a:ext cx="3768396" cy="4059664"/>
          </a:xfrm>
          <a:prstGeom prst="roundRect">
            <a:avLst>
              <a:gd name="adj" fmla="val 722"/>
            </a:avLst>
          </a:prstGeom>
          <a:solidFill>
            <a:schemeClr val="bg1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81AAD2BF-4759-4FA7-BAE5-FBD1ADEA0D4B}"/>
              </a:ext>
            </a:extLst>
          </p:cNvPr>
          <p:cNvSpPr txBox="1"/>
          <p:nvPr/>
        </p:nvSpPr>
        <p:spPr>
          <a:xfrm>
            <a:off x="4810523" y="1539818"/>
            <a:ext cx="14093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noProof="1">
                <a:solidFill>
                  <a:schemeClr val="bg1"/>
                </a:solidFill>
              </a:rPr>
              <a:t>Dorobeica Andra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E0C2E1E7-D0F3-4F80-AE6E-FB9FCAABF34C}"/>
              </a:ext>
            </a:extLst>
          </p:cNvPr>
          <p:cNvSpPr txBox="1"/>
          <p:nvPr/>
        </p:nvSpPr>
        <p:spPr>
          <a:xfrm>
            <a:off x="4810354" y="1766608"/>
            <a:ext cx="12715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26-Feb-2020 21:33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448540C4-4435-4F01-BB5D-3DC89EA355A5}"/>
              </a:ext>
            </a:extLst>
          </p:cNvPr>
          <p:cNvSpPr txBox="1"/>
          <p:nvPr/>
        </p:nvSpPr>
        <p:spPr>
          <a:xfrm>
            <a:off x="4820797" y="1987516"/>
            <a:ext cx="32857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sz="1200" dirty="0"/>
              <a:t>Hello! I am trying to pay for the exam with my debit card VISA yesterday. I received an error message "500 Internal Server Error". Can you help?</a:t>
            </a:r>
          </a:p>
        </p:txBody>
      </p:sp>
      <p:pic>
        <p:nvPicPr>
          <p:cNvPr id="86" name="Picture 85">
            <a:extLst>
              <a:ext uri="{FF2B5EF4-FFF2-40B4-BE49-F238E27FC236}">
                <a16:creationId xmlns:a16="http://schemas.microsoft.com/office/drawing/2014/main" id="{08D59E76-7E05-4CA3-AAD0-D6D8246CE5A5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439501" y="1606748"/>
            <a:ext cx="381298" cy="381299"/>
          </a:xfrm>
          <a:prstGeom prst="roundRect">
            <a:avLst>
              <a:gd name="adj" fmla="val 8334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205" name="TextBox 204">
            <a:extLst>
              <a:ext uri="{FF2B5EF4-FFF2-40B4-BE49-F238E27FC236}">
                <a16:creationId xmlns:a16="http://schemas.microsoft.com/office/drawing/2014/main" id="{7102014C-EA84-4978-96F1-7DD60B919F12}"/>
              </a:ext>
            </a:extLst>
          </p:cNvPr>
          <p:cNvSpPr txBox="1"/>
          <p:nvPr/>
        </p:nvSpPr>
        <p:spPr>
          <a:xfrm>
            <a:off x="4371264" y="1209876"/>
            <a:ext cx="3735312" cy="316706"/>
          </a:xfrm>
          <a:prstGeom prst="roundRect">
            <a:avLst>
              <a:gd name="adj" fmla="val 5892"/>
            </a:avLst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b="1" dirty="0">
                <a:solidFill>
                  <a:schemeClr val="tx1"/>
                </a:solidFill>
              </a:rPr>
              <a:t>Payment failed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65D39A6-27C2-4F1C-A391-01B2EDDA84CA}"/>
              </a:ext>
            </a:extLst>
          </p:cNvPr>
          <p:cNvSpPr/>
          <p:nvPr/>
        </p:nvSpPr>
        <p:spPr>
          <a:xfrm>
            <a:off x="4371263" y="2820318"/>
            <a:ext cx="3735312" cy="132412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9DD1CAE3-8BE9-45F2-AC2C-B73FB8CB7F70}"/>
              </a:ext>
            </a:extLst>
          </p:cNvPr>
          <p:cNvSpPr txBox="1"/>
          <p:nvPr/>
        </p:nvSpPr>
        <p:spPr>
          <a:xfrm>
            <a:off x="4810523" y="2832497"/>
            <a:ext cx="25323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noProof="1">
                <a:solidFill>
                  <a:schemeClr val="bg1"/>
                </a:solidFill>
              </a:rPr>
              <a:t>Eva Svilarova @ SoftUni Support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36D017D6-CC2E-4D68-A45F-316B1E06ADAC}"/>
              </a:ext>
            </a:extLst>
          </p:cNvPr>
          <p:cNvSpPr txBox="1"/>
          <p:nvPr/>
        </p:nvSpPr>
        <p:spPr>
          <a:xfrm>
            <a:off x="4810354" y="3059287"/>
            <a:ext cx="12715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26-Feb-2020 21:36</a:t>
            </a:r>
          </a:p>
        </p:txBody>
      </p:sp>
      <p:pic>
        <p:nvPicPr>
          <p:cNvPr id="93" name="Picture 92">
            <a:extLst>
              <a:ext uri="{FF2B5EF4-FFF2-40B4-BE49-F238E27FC236}">
                <a16:creationId xmlns:a16="http://schemas.microsoft.com/office/drawing/2014/main" id="{8DE874D2-ACD9-44C2-9F6D-318E370621B7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439501" y="2899427"/>
            <a:ext cx="381298" cy="381299"/>
          </a:xfrm>
          <a:prstGeom prst="roundRect">
            <a:avLst>
              <a:gd name="adj" fmla="val 8334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8777DD9-4A57-4077-B30A-129593182256}"/>
              </a:ext>
            </a:extLst>
          </p:cNvPr>
          <p:cNvSpPr/>
          <p:nvPr/>
        </p:nvSpPr>
        <p:spPr>
          <a:xfrm>
            <a:off x="4428972" y="2899428"/>
            <a:ext cx="391826" cy="381298"/>
          </a:xfrm>
          <a:prstGeom prst="roundRect">
            <a:avLst>
              <a:gd name="adj" fmla="val 11671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ES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FF83AD82-86EA-4AE0-8607-C7949CDAFB2C}"/>
              </a:ext>
            </a:extLst>
          </p:cNvPr>
          <p:cNvSpPr txBox="1"/>
          <p:nvPr/>
        </p:nvSpPr>
        <p:spPr>
          <a:xfrm>
            <a:off x="4820797" y="3313444"/>
            <a:ext cx="32857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sz="1200" dirty="0"/>
              <a:t>We checked your payment attempt from 26 February 2020, and it </a:t>
            </a:r>
            <a:r>
              <a:rPr lang="en-US" sz="1200" dirty="0" err="1"/>
              <a:t>ws</a:t>
            </a:r>
            <a:r>
              <a:rPr lang="en-US" sz="1200" dirty="0"/>
              <a:t> a temporary failure of the payment processor. Your card was not charged. Please try again tomorrow.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9D468E09-894C-4E64-B46E-01514DF766DC}"/>
              </a:ext>
            </a:extLst>
          </p:cNvPr>
          <p:cNvSpPr txBox="1"/>
          <p:nvPr/>
        </p:nvSpPr>
        <p:spPr>
          <a:xfrm>
            <a:off x="4810523" y="4227428"/>
            <a:ext cx="14093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noProof="1">
                <a:solidFill>
                  <a:schemeClr val="bg1"/>
                </a:solidFill>
              </a:rPr>
              <a:t>Dorobeica Andra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7FF00F9-8B6C-482C-880A-10338A171AB0}"/>
              </a:ext>
            </a:extLst>
          </p:cNvPr>
          <p:cNvSpPr txBox="1"/>
          <p:nvPr/>
        </p:nvSpPr>
        <p:spPr>
          <a:xfrm>
            <a:off x="4810354" y="4454218"/>
            <a:ext cx="12715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26-Feb-2020 21:33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952498FD-5FC1-4A39-ADE4-055A8C204942}"/>
              </a:ext>
            </a:extLst>
          </p:cNvPr>
          <p:cNvSpPr txBox="1"/>
          <p:nvPr/>
        </p:nvSpPr>
        <p:spPr>
          <a:xfrm>
            <a:off x="4820797" y="4693788"/>
            <a:ext cx="3285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sz="1200" dirty="0"/>
              <a:t>Thank you. Now it works correctly.</a:t>
            </a:r>
          </a:p>
        </p:txBody>
      </p:sp>
      <p:pic>
        <p:nvPicPr>
          <p:cNvPr id="100" name="Picture 99">
            <a:extLst>
              <a:ext uri="{FF2B5EF4-FFF2-40B4-BE49-F238E27FC236}">
                <a16:creationId xmlns:a16="http://schemas.microsoft.com/office/drawing/2014/main" id="{494F1BF7-59E2-472C-8101-479B692FCFF1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439501" y="4294358"/>
            <a:ext cx="381298" cy="381299"/>
          </a:xfrm>
          <a:prstGeom prst="roundRect">
            <a:avLst>
              <a:gd name="adj" fmla="val 8334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6F3594E-C6A1-464F-B429-67E38AA5EA19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371262" y="5211292"/>
            <a:ext cx="3744077" cy="669396"/>
          </a:xfrm>
          <a:prstGeom prst="rect">
            <a:avLst/>
          </a:prstGeom>
        </p:spPr>
      </p:pic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C77C4459-0E52-4A39-A4D8-53EF4E7CCBDE}"/>
              </a:ext>
            </a:extLst>
          </p:cNvPr>
          <p:cNvSpPr/>
          <p:nvPr/>
        </p:nvSpPr>
        <p:spPr>
          <a:xfrm>
            <a:off x="1519870" y="4150537"/>
            <a:ext cx="2766229" cy="1151466"/>
          </a:xfrm>
          <a:prstGeom prst="roundRect">
            <a:avLst>
              <a:gd name="adj" fmla="val 4028"/>
            </a:avLst>
          </a:prstGeom>
          <a:solidFill>
            <a:schemeClr val="bg1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368A87B5-132E-485F-A23C-92DBA111C585}"/>
              </a:ext>
            </a:extLst>
          </p:cNvPr>
          <p:cNvSpPr txBox="1"/>
          <p:nvPr/>
        </p:nvSpPr>
        <p:spPr>
          <a:xfrm>
            <a:off x="1569372" y="4464120"/>
            <a:ext cx="12715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>
                    <a:lumMod val="95000"/>
                  </a:schemeClr>
                </a:solidFill>
              </a:rPr>
              <a:t>23-Feb-2020 17:56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B3000D58-7D12-4257-BE13-56B7860A11CE}"/>
              </a:ext>
            </a:extLst>
          </p:cNvPr>
          <p:cNvSpPr txBox="1"/>
          <p:nvPr/>
        </p:nvSpPr>
        <p:spPr>
          <a:xfrm>
            <a:off x="1557307" y="4703083"/>
            <a:ext cx="271734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sz="1300" dirty="0">
                <a:solidFill>
                  <a:schemeClr val="bg1">
                    <a:lumMod val="95000"/>
                  </a:schemeClr>
                </a:solidFill>
              </a:rPr>
              <a:t>Can I change my profession? I want Java, but I started with Python …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42AABDFB-D202-4B48-9267-2D32E218545D}"/>
              </a:ext>
            </a:extLst>
          </p:cNvPr>
          <p:cNvSpPr txBox="1"/>
          <p:nvPr/>
        </p:nvSpPr>
        <p:spPr>
          <a:xfrm>
            <a:off x="1557307" y="4189728"/>
            <a:ext cx="15319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Profession change</a:t>
            </a:r>
          </a:p>
        </p:txBody>
      </p:sp>
      <p:sp>
        <p:nvSpPr>
          <p:cNvPr id="106" name="Rectangle: Rounded Corners 105">
            <a:extLst>
              <a:ext uri="{FF2B5EF4-FFF2-40B4-BE49-F238E27FC236}">
                <a16:creationId xmlns:a16="http://schemas.microsoft.com/office/drawing/2014/main" id="{61740A33-99FB-49F2-96B5-D8F838703CAB}"/>
              </a:ext>
            </a:extLst>
          </p:cNvPr>
          <p:cNvSpPr/>
          <p:nvPr/>
        </p:nvSpPr>
        <p:spPr>
          <a:xfrm>
            <a:off x="3352239" y="4370810"/>
            <a:ext cx="815752" cy="214506"/>
          </a:xfrm>
          <a:prstGeom prst="roundRect">
            <a:avLst>
              <a:gd name="adj" fmla="val 50000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1</a:t>
            </a:r>
            <a:r>
              <a:rPr lang="en-US" sz="1100" dirty="0">
                <a:solidFill>
                  <a:schemeClr val="tx1"/>
                </a:solidFill>
              </a:rPr>
              <a:t> answers</a:t>
            </a:r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B22DF983-B4C0-41B7-BCAE-1D5F1243C092}"/>
              </a:ext>
            </a:extLst>
          </p:cNvPr>
          <p:cNvSpPr/>
          <p:nvPr/>
        </p:nvSpPr>
        <p:spPr>
          <a:xfrm>
            <a:off x="4111213" y="4110876"/>
            <a:ext cx="215965" cy="205518"/>
          </a:xfrm>
          <a:prstGeom prst="ellipse">
            <a:avLst/>
          </a:prstGeom>
          <a:solidFill>
            <a:srgbClr val="FFC61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108" name="Rectangle: Rounded Corners 107">
            <a:extLst>
              <a:ext uri="{FF2B5EF4-FFF2-40B4-BE49-F238E27FC236}">
                <a16:creationId xmlns:a16="http://schemas.microsoft.com/office/drawing/2014/main" id="{7A9C5798-E563-44B2-8DD2-CC337C8F2DF2}"/>
              </a:ext>
            </a:extLst>
          </p:cNvPr>
          <p:cNvSpPr/>
          <p:nvPr/>
        </p:nvSpPr>
        <p:spPr>
          <a:xfrm>
            <a:off x="1519870" y="1697150"/>
            <a:ext cx="2766229" cy="1151466"/>
          </a:xfrm>
          <a:prstGeom prst="roundRect">
            <a:avLst>
              <a:gd name="adj" fmla="val 4028"/>
            </a:avLst>
          </a:prstGeom>
          <a:solidFill>
            <a:schemeClr val="bg1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83EE907F-C924-4BE0-865C-2346A52D7674}"/>
              </a:ext>
            </a:extLst>
          </p:cNvPr>
          <p:cNvSpPr txBox="1"/>
          <p:nvPr/>
        </p:nvSpPr>
        <p:spPr>
          <a:xfrm>
            <a:off x="1569372" y="2010733"/>
            <a:ext cx="12715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>
                    <a:lumMod val="95000"/>
                  </a:schemeClr>
                </a:solidFill>
              </a:rPr>
              <a:t>27-Feb-2020 23:58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FD848421-8864-4050-AA50-1DFEDA2CCDEF}"/>
              </a:ext>
            </a:extLst>
          </p:cNvPr>
          <p:cNvSpPr txBox="1"/>
          <p:nvPr/>
        </p:nvSpPr>
        <p:spPr>
          <a:xfrm>
            <a:off x="1557307" y="2249696"/>
            <a:ext cx="271734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sz="1300" dirty="0">
                <a:solidFill>
                  <a:schemeClr val="bg1">
                    <a:lumMod val="95000"/>
                  </a:schemeClr>
                </a:solidFill>
              </a:rPr>
              <a:t>Can you extend the homework deadline?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CA9701E9-56D1-4622-B643-0FC256E8CE0B}"/>
              </a:ext>
            </a:extLst>
          </p:cNvPr>
          <p:cNvSpPr txBox="1"/>
          <p:nvPr/>
        </p:nvSpPr>
        <p:spPr>
          <a:xfrm>
            <a:off x="1557307" y="1736341"/>
            <a:ext cx="8483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Deadline</a:t>
            </a:r>
          </a:p>
        </p:txBody>
      </p:sp>
      <p:sp>
        <p:nvSpPr>
          <p:cNvPr id="112" name="Rectangle: Rounded Corners 111">
            <a:extLst>
              <a:ext uri="{FF2B5EF4-FFF2-40B4-BE49-F238E27FC236}">
                <a16:creationId xmlns:a16="http://schemas.microsoft.com/office/drawing/2014/main" id="{AF23047B-F28D-4984-B56C-26BE17875F17}"/>
              </a:ext>
            </a:extLst>
          </p:cNvPr>
          <p:cNvSpPr/>
          <p:nvPr/>
        </p:nvSpPr>
        <p:spPr>
          <a:xfrm>
            <a:off x="3274128" y="1815670"/>
            <a:ext cx="897327" cy="418013"/>
          </a:xfrm>
          <a:prstGeom prst="roundRect">
            <a:avLst>
              <a:gd name="adj" fmla="val 28393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Waiting for an answer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810AC72-05F7-4ABE-B23D-8E93F353CB61}"/>
              </a:ext>
            </a:extLst>
          </p:cNvPr>
          <p:cNvSpPr/>
          <p:nvPr/>
        </p:nvSpPr>
        <p:spPr>
          <a:xfrm>
            <a:off x="166529" y="2948742"/>
            <a:ext cx="1321003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1500" dirty="0">
                <a:solidFill>
                  <a:prstClr val="black"/>
                </a:solidFill>
              </a:rPr>
              <a:t>Administrative</a:t>
            </a:r>
          </a:p>
        </p:txBody>
      </p:sp>
      <p:sp>
        <p:nvSpPr>
          <p:cNvPr id="116" name="Rectangle: Rounded Corners 115">
            <a:extLst>
              <a:ext uri="{FF2B5EF4-FFF2-40B4-BE49-F238E27FC236}">
                <a16:creationId xmlns:a16="http://schemas.microsoft.com/office/drawing/2014/main" id="{8D9AD125-6D57-4404-9AC2-48AA06DC0AAD}"/>
              </a:ext>
            </a:extLst>
          </p:cNvPr>
          <p:cNvSpPr/>
          <p:nvPr/>
        </p:nvSpPr>
        <p:spPr>
          <a:xfrm>
            <a:off x="287773" y="3739973"/>
            <a:ext cx="1095802" cy="327347"/>
          </a:xfrm>
          <a:prstGeom prst="roundRect">
            <a:avLst>
              <a:gd name="adj" fmla="val 18898"/>
            </a:avLst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indent="354013"/>
            <a:r>
              <a:rPr lang="en-US" sz="1300" dirty="0"/>
              <a:t>FAQ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7874E19-5207-4A5B-832A-733D12664C6D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57387" y="3794538"/>
            <a:ext cx="337615" cy="258552"/>
          </a:xfrm>
          <a:prstGeom prst="rect">
            <a:avLst/>
          </a:prstGeom>
        </p:spPr>
      </p:pic>
      <p:sp>
        <p:nvSpPr>
          <p:cNvPr id="120" name="Rectangle: Rounded Corners 119">
            <a:extLst>
              <a:ext uri="{FF2B5EF4-FFF2-40B4-BE49-F238E27FC236}">
                <a16:creationId xmlns:a16="http://schemas.microsoft.com/office/drawing/2014/main" id="{DDAB1489-C583-4C47-9AFD-00DEDF4707B3}"/>
              </a:ext>
            </a:extLst>
          </p:cNvPr>
          <p:cNvSpPr/>
          <p:nvPr/>
        </p:nvSpPr>
        <p:spPr>
          <a:xfrm>
            <a:off x="290202" y="3319253"/>
            <a:ext cx="1095802" cy="327347"/>
          </a:xfrm>
          <a:prstGeom prst="roundRect">
            <a:avLst>
              <a:gd name="adj" fmla="val 1642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indent="354013"/>
            <a:r>
              <a:rPr lang="en-US" sz="1250" dirty="0">
                <a:solidFill>
                  <a:schemeClr val="tx1"/>
                </a:solidFill>
              </a:rPr>
              <a:t>Questions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C57AA0B-9224-4FF6-89DA-455CC086F6E6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350161" y="3374183"/>
            <a:ext cx="277418" cy="218315"/>
          </a:xfrm>
          <a:prstGeom prst="rect">
            <a:avLst/>
          </a:prstGeom>
        </p:spPr>
      </p:pic>
      <p:grpSp>
        <p:nvGrpSpPr>
          <p:cNvPr id="65" name="Group 64">
            <a:extLst>
              <a:ext uri="{FF2B5EF4-FFF2-40B4-BE49-F238E27FC236}">
                <a16:creationId xmlns:a16="http://schemas.microsoft.com/office/drawing/2014/main" id="{30235149-A805-4594-833E-06BC75B24A93}"/>
              </a:ext>
            </a:extLst>
          </p:cNvPr>
          <p:cNvGrpSpPr/>
          <p:nvPr/>
        </p:nvGrpSpPr>
        <p:grpSpPr>
          <a:xfrm>
            <a:off x="180869" y="243935"/>
            <a:ext cx="11826910" cy="6408076"/>
            <a:chOff x="140677" y="294175"/>
            <a:chExt cx="11826910" cy="6408076"/>
          </a:xfrm>
        </p:grpSpPr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FE7AB4E0-BBB2-47FB-B677-A83D28B1625D}"/>
                </a:ext>
              </a:extLst>
            </p:cNvPr>
            <p:cNvCxnSpPr>
              <a:cxnSpLocks/>
            </p:cNvCxnSpPr>
            <p:nvPr/>
          </p:nvCxnSpPr>
          <p:spPr>
            <a:xfrm>
              <a:off x="221064" y="311499"/>
              <a:ext cx="11746523" cy="6390752"/>
            </a:xfrm>
            <a:prstGeom prst="line">
              <a:avLst/>
            </a:prstGeom>
            <a:ln w="76200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C37DD0B8-D4EA-47E6-B237-F246AEA3AA5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0677" y="294175"/>
              <a:ext cx="11826910" cy="6408076"/>
            </a:xfrm>
            <a:prstGeom prst="line">
              <a:avLst/>
            </a:prstGeom>
            <a:ln w="76200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586007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TextBox 292">
            <a:extLst>
              <a:ext uri="{FF2B5EF4-FFF2-40B4-BE49-F238E27FC236}">
                <a16:creationId xmlns:a16="http://schemas.microsoft.com/office/drawing/2014/main" id="{FDF666F4-5EFD-44B2-B2BC-96115A77AE9F}"/>
              </a:ext>
            </a:extLst>
          </p:cNvPr>
          <p:cNvSpPr txBox="1"/>
          <p:nvPr/>
        </p:nvSpPr>
        <p:spPr>
          <a:xfrm>
            <a:off x="0" y="0"/>
            <a:ext cx="8194639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200" b="1"/>
            </a:lvl1pPr>
          </a:lstStyle>
          <a:p>
            <a:r>
              <a:rPr lang="en-US" sz="2800" dirty="0"/>
              <a:t>Help Center: FAQ</a:t>
            </a:r>
          </a:p>
        </p:txBody>
      </p:sp>
      <p:sp>
        <p:nvSpPr>
          <p:cNvPr id="172" name="Rectangle: Rounded Corners 171">
            <a:extLst>
              <a:ext uri="{FF2B5EF4-FFF2-40B4-BE49-F238E27FC236}">
                <a16:creationId xmlns:a16="http://schemas.microsoft.com/office/drawing/2014/main" id="{BB6F7BE2-5E49-4C7C-99F4-F18BF7A3DA46}"/>
              </a:ext>
            </a:extLst>
          </p:cNvPr>
          <p:cNvSpPr/>
          <p:nvPr/>
        </p:nvSpPr>
        <p:spPr>
          <a:xfrm>
            <a:off x="134777" y="713971"/>
            <a:ext cx="8059862" cy="5249949"/>
          </a:xfrm>
          <a:prstGeom prst="roundRect">
            <a:avLst>
              <a:gd name="adj" fmla="val 935"/>
            </a:avLst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3" name="Rectangle: Rounded Corners 172">
            <a:extLst>
              <a:ext uri="{FF2B5EF4-FFF2-40B4-BE49-F238E27FC236}">
                <a16:creationId xmlns:a16="http://schemas.microsoft.com/office/drawing/2014/main" id="{A4A37A8C-33B3-4863-9ABA-00A40728B02E}"/>
              </a:ext>
            </a:extLst>
          </p:cNvPr>
          <p:cNvSpPr/>
          <p:nvPr/>
        </p:nvSpPr>
        <p:spPr>
          <a:xfrm>
            <a:off x="1519870" y="2928145"/>
            <a:ext cx="2766229" cy="1151466"/>
          </a:xfrm>
          <a:prstGeom prst="roundRect">
            <a:avLst>
              <a:gd name="adj" fmla="val 4028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CA325B2B-D40F-4E51-9D04-A9D39C91AAE2}"/>
              </a:ext>
            </a:extLst>
          </p:cNvPr>
          <p:cNvSpPr txBox="1"/>
          <p:nvPr/>
        </p:nvSpPr>
        <p:spPr>
          <a:xfrm>
            <a:off x="1569372" y="3241728"/>
            <a:ext cx="12715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/>
              <a:t>10-Dec-2020 09:23</a:t>
            </a:r>
            <a:endParaRPr lang="en-US" sz="1100" dirty="0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6C076E8B-E9C4-4809-B345-B7D8511B6C2F}"/>
              </a:ext>
            </a:extLst>
          </p:cNvPr>
          <p:cNvSpPr txBox="1"/>
          <p:nvPr/>
        </p:nvSpPr>
        <p:spPr>
          <a:xfrm>
            <a:off x="1557308" y="3480692"/>
            <a:ext cx="2642134" cy="503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sz="1300" dirty="0">
                <a:solidFill>
                  <a:schemeClr val="tx1"/>
                </a:solidFill>
              </a:rPr>
              <a:t>During the New Year's holidays our technical support team will …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3B4C8A02-8DA1-419B-8F40-AEF239B9DD56}"/>
              </a:ext>
            </a:extLst>
          </p:cNvPr>
          <p:cNvSpPr txBox="1"/>
          <p:nvPr/>
        </p:nvSpPr>
        <p:spPr>
          <a:xfrm>
            <a:off x="1557307" y="2967336"/>
            <a:ext cx="23795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b="1" dirty="0">
                <a:solidFill>
                  <a:schemeClr val="tx1"/>
                </a:solidFill>
              </a:rPr>
              <a:t>Holidays: Dec 2019 - Jan 2020</a:t>
            </a:r>
          </a:p>
        </p:txBody>
      </p:sp>
      <p:sp>
        <p:nvSpPr>
          <p:cNvPr id="191" name="Rectangle: Rounded Corners 190">
            <a:extLst>
              <a:ext uri="{FF2B5EF4-FFF2-40B4-BE49-F238E27FC236}">
                <a16:creationId xmlns:a16="http://schemas.microsoft.com/office/drawing/2014/main" id="{0E34A9A1-2E16-41DB-84C9-9DBAFA4CB2BC}"/>
              </a:ext>
            </a:extLst>
          </p:cNvPr>
          <p:cNvSpPr/>
          <p:nvPr/>
        </p:nvSpPr>
        <p:spPr>
          <a:xfrm>
            <a:off x="1519870" y="5364687"/>
            <a:ext cx="2766229" cy="523531"/>
          </a:xfrm>
          <a:prstGeom prst="roundRect">
            <a:avLst>
              <a:gd name="adj" fmla="val 7435"/>
            </a:avLst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8DA49ED9-BBC4-460A-9313-60FC16B6DFEA}"/>
              </a:ext>
            </a:extLst>
          </p:cNvPr>
          <p:cNvSpPr txBox="1"/>
          <p:nvPr/>
        </p:nvSpPr>
        <p:spPr>
          <a:xfrm>
            <a:off x="2076881" y="5445014"/>
            <a:ext cx="1572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New Question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8261B845-0848-4498-BB2F-92BB32177ADA}"/>
              </a:ext>
            </a:extLst>
          </p:cNvPr>
          <p:cNvSpPr txBox="1"/>
          <p:nvPr/>
        </p:nvSpPr>
        <p:spPr>
          <a:xfrm>
            <a:off x="1519870" y="784584"/>
            <a:ext cx="5924073" cy="3211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en-US" sz="1600" dirty="0">
                <a:solidFill>
                  <a:schemeClr val="tx1"/>
                </a:solidFill>
              </a:rPr>
              <a:t>Administrative Questions</a:t>
            </a: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BBCAF6A3-9770-4A4E-935A-49AB2A2636EE}"/>
              </a:ext>
            </a:extLst>
          </p:cNvPr>
          <p:cNvSpPr txBox="1"/>
          <p:nvPr/>
        </p:nvSpPr>
        <p:spPr>
          <a:xfrm flipH="1">
            <a:off x="7810218" y="784584"/>
            <a:ext cx="305122" cy="3211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ctr"/>
            <a:r>
              <a:rPr lang="en-US" sz="2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7C80E3BA-626B-4DEB-96BF-DC4CE1BFFD98}"/>
              </a:ext>
            </a:extLst>
          </p:cNvPr>
          <p:cNvSpPr txBox="1"/>
          <p:nvPr/>
        </p:nvSpPr>
        <p:spPr>
          <a:xfrm flipH="1">
            <a:off x="7474519" y="784584"/>
            <a:ext cx="305122" cy="3211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196" name="Picture 195">
            <a:extLst>
              <a:ext uri="{FF2B5EF4-FFF2-40B4-BE49-F238E27FC236}">
                <a16:creationId xmlns:a16="http://schemas.microsoft.com/office/drawing/2014/main" id="{F383C438-3672-4FBA-8824-6443534A0E48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E1E2E4"/>
              </a:clrFrom>
              <a:clrTo>
                <a:srgbClr val="E1E2E4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" contras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495922" y="820444"/>
            <a:ext cx="266934" cy="246399"/>
          </a:xfrm>
          <a:prstGeom prst="rect">
            <a:avLst/>
          </a:prstGeom>
        </p:spPr>
      </p:pic>
      <p:sp>
        <p:nvSpPr>
          <p:cNvPr id="207" name="TextBox 206">
            <a:extLst>
              <a:ext uri="{FF2B5EF4-FFF2-40B4-BE49-F238E27FC236}">
                <a16:creationId xmlns:a16="http://schemas.microsoft.com/office/drawing/2014/main" id="{84CBA2AA-406D-40DA-8E5D-69D610EEF6DC}"/>
              </a:ext>
            </a:extLst>
          </p:cNvPr>
          <p:cNvSpPr txBox="1"/>
          <p:nvPr/>
        </p:nvSpPr>
        <p:spPr>
          <a:xfrm>
            <a:off x="199678" y="784584"/>
            <a:ext cx="1240893" cy="3211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Help Center</a:t>
            </a:r>
          </a:p>
        </p:txBody>
      </p:sp>
      <p:grpSp>
        <p:nvGrpSpPr>
          <p:cNvPr id="210" name="Group 209">
            <a:extLst>
              <a:ext uri="{FF2B5EF4-FFF2-40B4-BE49-F238E27FC236}">
                <a16:creationId xmlns:a16="http://schemas.microsoft.com/office/drawing/2014/main" id="{633BB9B3-40F5-4FB3-BAB9-68D5FB1DA3A9}"/>
              </a:ext>
            </a:extLst>
          </p:cNvPr>
          <p:cNvGrpSpPr/>
          <p:nvPr/>
        </p:nvGrpSpPr>
        <p:grpSpPr>
          <a:xfrm>
            <a:off x="199678" y="2291856"/>
            <a:ext cx="1258873" cy="1888541"/>
            <a:chOff x="615820" y="3698833"/>
            <a:chExt cx="1447852" cy="2172045"/>
          </a:xfrm>
        </p:grpSpPr>
        <p:sp>
          <p:nvSpPr>
            <p:cNvPr id="226" name="Rectangle: Rounded Corners 225">
              <a:extLst>
                <a:ext uri="{FF2B5EF4-FFF2-40B4-BE49-F238E27FC236}">
                  <a16:creationId xmlns:a16="http://schemas.microsoft.com/office/drawing/2014/main" id="{143CA8F3-3F7B-4147-AFB2-DC32F482FBDC}"/>
                </a:ext>
              </a:extLst>
            </p:cNvPr>
            <p:cNvSpPr/>
            <p:nvPr/>
          </p:nvSpPr>
          <p:spPr>
            <a:xfrm>
              <a:off x="615820" y="3698833"/>
              <a:ext cx="1447852" cy="2172045"/>
            </a:xfrm>
            <a:prstGeom prst="roundRect">
              <a:avLst>
                <a:gd name="adj" fmla="val 4982"/>
              </a:avLst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36000" rtlCol="0" anchor="b" anchorCtr="0"/>
            <a:lstStyle/>
            <a:p>
              <a:pPr algn="ctr"/>
              <a:endParaRPr lang="en-US" sz="1500" dirty="0">
                <a:solidFill>
                  <a:schemeClr val="tx1"/>
                </a:solidFill>
              </a:endParaRPr>
            </a:p>
          </p:txBody>
        </p:sp>
        <p:pic>
          <p:nvPicPr>
            <p:cNvPr id="227" name="Picture 226">
              <a:extLst>
                <a:ext uri="{FF2B5EF4-FFF2-40B4-BE49-F238E27FC236}">
                  <a16:creationId xmlns:a16="http://schemas.microsoft.com/office/drawing/2014/main" id="{66F010C5-6790-4DF0-9FB6-EB03F6BEB4B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chemeClr val="tx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-40000" contrast="-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054512" y="3844901"/>
              <a:ext cx="570469" cy="570469"/>
            </a:xfrm>
            <a:prstGeom prst="rect">
              <a:avLst/>
            </a:prstGeom>
          </p:spPr>
        </p:pic>
      </p:grpSp>
      <p:grpSp>
        <p:nvGrpSpPr>
          <p:cNvPr id="214" name="Group 213">
            <a:extLst>
              <a:ext uri="{FF2B5EF4-FFF2-40B4-BE49-F238E27FC236}">
                <a16:creationId xmlns:a16="http://schemas.microsoft.com/office/drawing/2014/main" id="{05A2883A-7056-4646-B787-06966D6C48AF}"/>
              </a:ext>
            </a:extLst>
          </p:cNvPr>
          <p:cNvGrpSpPr/>
          <p:nvPr/>
        </p:nvGrpSpPr>
        <p:grpSpPr>
          <a:xfrm>
            <a:off x="199678" y="4270360"/>
            <a:ext cx="1258873" cy="916979"/>
            <a:chOff x="615820" y="4786933"/>
            <a:chExt cx="1447852" cy="1054633"/>
          </a:xfrm>
        </p:grpSpPr>
        <p:sp>
          <p:nvSpPr>
            <p:cNvPr id="215" name="Rectangle: Rounded Corners 214">
              <a:extLst>
                <a:ext uri="{FF2B5EF4-FFF2-40B4-BE49-F238E27FC236}">
                  <a16:creationId xmlns:a16="http://schemas.microsoft.com/office/drawing/2014/main" id="{DD712326-0DA1-46B1-AE54-28B29DD8882B}"/>
                </a:ext>
              </a:extLst>
            </p:cNvPr>
            <p:cNvSpPr/>
            <p:nvPr/>
          </p:nvSpPr>
          <p:spPr>
            <a:xfrm>
              <a:off x="615820" y="4786933"/>
              <a:ext cx="1447852" cy="1054633"/>
            </a:xfrm>
            <a:prstGeom prst="roundRect">
              <a:avLst>
                <a:gd name="adj" fmla="val 4982"/>
              </a:avLst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36000" rtlCol="0" anchor="b" anchorCtr="0"/>
            <a:lstStyle/>
            <a:p>
              <a:pPr algn="ctr"/>
              <a:endParaRPr lang="en-US" sz="1500" dirty="0"/>
            </a:p>
            <a:p>
              <a:pPr algn="ctr"/>
              <a:endParaRPr lang="en-US" sz="1500" dirty="0"/>
            </a:p>
            <a:p>
              <a:pPr algn="ctr"/>
              <a:r>
                <a:rPr lang="en-US" sz="1500" dirty="0"/>
                <a:t>Community</a:t>
              </a:r>
            </a:p>
          </p:txBody>
        </p:sp>
        <p:pic>
          <p:nvPicPr>
            <p:cNvPr id="216" name="Picture 215">
              <a:extLst>
                <a:ext uri="{FF2B5EF4-FFF2-40B4-BE49-F238E27FC236}">
                  <a16:creationId xmlns:a16="http://schemas.microsoft.com/office/drawing/2014/main" id="{965DACEC-19AA-4973-A178-21CCD5CDF12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rightnessContrast bright="20000" contrast="-2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026898" y="4885435"/>
              <a:ext cx="625696" cy="640080"/>
            </a:xfrm>
            <a:prstGeom prst="rect">
              <a:avLst/>
            </a:prstGeom>
          </p:spPr>
        </p:pic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2590EF3-E885-4D71-AD41-941FEAB22B89}"/>
              </a:ext>
            </a:extLst>
          </p:cNvPr>
          <p:cNvGrpSpPr/>
          <p:nvPr/>
        </p:nvGrpSpPr>
        <p:grpSpPr>
          <a:xfrm>
            <a:off x="1514792" y="1180266"/>
            <a:ext cx="2310448" cy="445280"/>
            <a:chOff x="1514792" y="1180266"/>
            <a:chExt cx="2310448" cy="445280"/>
          </a:xfrm>
        </p:grpSpPr>
        <p:sp>
          <p:nvSpPr>
            <p:cNvPr id="295" name="Rectangle: Rounded Corners 294">
              <a:extLst>
                <a:ext uri="{FF2B5EF4-FFF2-40B4-BE49-F238E27FC236}">
                  <a16:creationId xmlns:a16="http://schemas.microsoft.com/office/drawing/2014/main" id="{E24D1665-5C2D-438E-A668-9200148E2AA9}"/>
                </a:ext>
              </a:extLst>
            </p:cNvPr>
            <p:cNvSpPr/>
            <p:nvPr/>
          </p:nvSpPr>
          <p:spPr>
            <a:xfrm>
              <a:off x="1514792" y="1180266"/>
              <a:ext cx="2310448" cy="445280"/>
            </a:xfrm>
            <a:prstGeom prst="roundRect">
              <a:avLst>
                <a:gd name="adj" fmla="val 7435"/>
              </a:avLst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6" name="TextBox 295">
              <a:extLst>
                <a:ext uri="{FF2B5EF4-FFF2-40B4-BE49-F238E27FC236}">
                  <a16:creationId xmlns:a16="http://schemas.microsoft.com/office/drawing/2014/main" id="{80551E78-9B8D-418E-89DA-652595D0E301}"/>
                </a:ext>
              </a:extLst>
            </p:cNvPr>
            <p:cNvSpPr txBox="1"/>
            <p:nvPr/>
          </p:nvSpPr>
          <p:spPr>
            <a:xfrm>
              <a:off x="1984303" y="1241602"/>
              <a:ext cx="1769817" cy="328613"/>
            </a:xfrm>
            <a:prstGeom prst="roundRect">
              <a:avLst>
                <a:gd name="adj" fmla="val 11242"/>
              </a:avLst>
            </a:prstGeom>
            <a:solidFill>
              <a:schemeClr val="tx1">
                <a:lumMod val="65000"/>
                <a:lumOff val="3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75000"/>
                    </a:schemeClr>
                  </a:solidFill>
                </a:rPr>
                <a:t>Search …</a:t>
              </a:r>
            </a:p>
          </p:txBody>
        </p:sp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215B6C2D-AD6A-4999-ADC6-7075548EC50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rightnessContrast contrast="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616027" y="1271955"/>
              <a:ext cx="275828" cy="273510"/>
            </a:xfrm>
            <a:prstGeom prst="rect">
              <a:avLst/>
            </a:prstGeom>
          </p:spPr>
        </p:pic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78FF0F95-2464-416E-8417-207EC28917B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671614" y="5482399"/>
            <a:ext cx="301815" cy="301815"/>
          </a:xfrm>
          <a:prstGeom prst="rect">
            <a:avLst/>
          </a:prstGeom>
        </p:spPr>
      </p:pic>
      <p:sp>
        <p:nvSpPr>
          <p:cNvPr id="228" name="Rectangle: Rounded Corners 227">
            <a:extLst>
              <a:ext uri="{FF2B5EF4-FFF2-40B4-BE49-F238E27FC236}">
                <a16:creationId xmlns:a16="http://schemas.microsoft.com/office/drawing/2014/main" id="{FF4CF0A7-4EB8-449D-B07C-C29D4BB90012}"/>
              </a:ext>
            </a:extLst>
          </p:cNvPr>
          <p:cNvSpPr/>
          <p:nvPr/>
        </p:nvSpPr>
        <p:spPr>
          <a:xfrm>
            <a:off x="199678" y="1180266"/>
            <a:ext cx="1258873" cy="1032891"/>
          </a:xfrm>
          <a:prstGeom prst="roundRect">
            <a:avLst>
              <a:gd name="adj" fmla="val 4982"/>
            </a:avLst>
          </a:prstGeom>
          <a:solidFill>
            <a:schemeClr val="bg1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endParaRPr lang="en-US" sz="1500" dirty="0">
              <a:solidFill>
                <a:schemeClr val="bg1"/>
              </a:solidFill>
            </a:endParaRPr>
          </a:p>
          <a:p>
            <a:pPr algn="ctr"/>
            <a:endParaRPr lang="en-US" sz="1500" dirty="0">
              <a:solidFill>
                <a:schemeClr val="bg1"/>
              </a:solidFill>
            </a:endParaRPr>
          </a:p>
          <a:p>
            <a:pPr algn="ctr"/>
            <a:endParaRPr lang="en-US" sz="1500" dirty="0">
              <a:solidFill>
                <a:schemeClr val="bg1"/>
              </a:solidFill>
            </a:endParaRPr>
          </a:p>
          <a:p>
            <a:pPr algn="ctr"/>
            <a:r>
              <a:rPr lang="en-US" sz="1500" dirty="0">
                <a:solidFill>
                  <a:schemeClr val="bg1">
                    <a:lumMod val="95000"/>
                  </a:schemeClr>
                </a:solidFill>
              </a:rPr>
              <a:t>Technical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4535C58-F21F-490F-8E08-2332358B9EBB}"/>
              </a:ext>
            </a:extLst>
          </p:cNvPr>
          <p:cNvGrpSpPr/>
          <p:nvPr/>
        </p:nvGrpSpPr>
        <p:grpSpPr>
          <a:xfrm>
            <a:off x="3873327" y="1180266"/>
            <a:ext cx="412771" cy="445280"/>
            <a:chOff x="3873327" y="1180266"/>
            <a:chExt cx="412771" cy="445280"/>
          </a:xfrm>
        </p:grpSpPr>
        <p:sp>
          <p:nvSpPr>
            <p:cNvPr id="299" name="Rectangle: Rounded Corners 298">
              <a:extLst>
                <a:ext uri="{FF2B5EF4-FFF2-40B4-BE49-F238E27FC236}">
                  <a16:creationId xmlns:a16="http://schemas.microsoft.com/office/drawing/2014/main" id="{5911154C-352E-4DBA-A05C-3535555D044A}"/>
                </a:ext>
              </a:extLst>
            </p:cNvPr>
            <p:cNvSpPr/>
            <p:nvPr/>
          </p:nvSpPr>
          <p:spPr>
            <a:xfrm>
              <a:off x="3873327" y="1180266"/>
              <a:ext cx="412771" cy="445280"/>
            </a:xfrm>
            <a:prstGeom prst="roundRect">
              <a:avLst>
                <a:gd name="adj" fmla="val 7435"/>
              </a:avLst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4203E54B-7E75-4816-8753-0881B360EE4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brightnessContrast contrast="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944496" y="1272046"/>
              <a:ext cx="254945" cy="254945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87319300-07CB-4F65-A9E2-833D4D74E70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11323" y="1270819"/>
            <a:ext cx="621846" cy="585267"/>
          </a:xfrm>
          <a:prstGeom prst="rect">
            <a:avLst/>
          </a:prstGeom>
        </p:spPr>
      </p:pic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05C55340-158D-44EF-AB97-19DA7E0EA246}"/>
              </a:ext>
            </a:extLst>
          </p:cNvPr>
          <p:cNvSpPr/>
          <p:nvPr/>
        </p:nvSpPr>
        <p:spPr>
          <a:xfrm>
            <a:off x="4356468" y="1191588"/>
            <a:ext cx="3768396" cy="4696630"/>
          </a:xfrm>
          <a:prstGeom prst="roundRect">
            <a:avLst>
              <a:gd name="adj" fmla="val 722"/>
            </a:avLst>
          </a:prstGeom>
          <a:solidFill>
            <a:schemeClr val="bg1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C77C4459-0E52-4A39-A4D8-53EF4E7CCBDE}"/>
              </a:ext>
            </a:extLst>
          </p:cNvPr>
          <p:cNvSpPr/>
          <p:nvPr/>
        </p:nvSpPr>
        <p:spPr>
          <a:xfrm>
            <a:off x="1519870" y="4150537"/>
            <a:ext cx="2766229" cy="1151466"/>
          </a:xfrm>
          <a:prstGeom prst="roundRect">
            <a:avLst>
              <a:gd name="adj" fmla="val 4028"/>
            </a:avLst>
          </a:prstGeom>
          <a:solidFill>
            <a:schemeClr val="bg1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368A87B5-132E-485F-A23C-92DBA111C585}"/>
              </a:ext>
            </a:extLst>
          </p:cNvPr>
          <p:cNvSpPr txBox="1"/>
          <p:nvPr/>
        </p:nvSpPr>
        <p:spPr>
          <a:xfrm>
            <a:off x="1569372" y="4464120"/>
            <a:ext cx="12715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>
                    <a:lumMod val="95000"/>
                  </a:schemeClr>
                </a:solidFill>
              </a:rPr>
              <a:t>23-Feb-2020 17:56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B3000D58-7D12-4257-BE13-56B7860A11CE}"/>
              </a:ext>
            </a:extLst>
          </p:cNvPr>
          <p:cNvSpPr txBox="1"/>
          <p:nvPr/>
        </p:nvSpPr>
        <p:spPr>
          <a:xfrm>
            <a:off x="1557307" y="4703083"/>
            <a:ext cx="271734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sz="1300" dirty="0">
                <a:solidFill>
                  <a:schemeClr val="bg1">
                    <a:lumMod val="95000"/>
                  </a:schemeClr>
                </a:solidFill>
              </a:rPr>
              <a:t>Can I change my profession? I want Java, but I started with Python …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42AABDFB-D202-4B48-9267-2D32E218545D}"/>
              </a:ext>
            </a:extLst>
          </p:cNvPr>
          <p:cNvSpPr txBox="1"/>
          <p:nvPr/>
        </p:nvSpPr>
        <p:spPr>
          <a:xfrm>
            <a:off x="1557307" y="4189728"/>
            <a:ext cx="15319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Profession change</a:t>
            </a:r>
          </a:p>
        </p:txBody>
      </p:sp>
      <p:sp>
        <p:nvSpPr>
          <p:cNvPr id="108" name="Rectangle: Rounded Corners 107">
            <a:extLst>
              <a:ext uri="{FF2B5EF4-FFF2-40B4-BE49-F238E27FC236}">
                <a16:creationId xmlns:a16="http://schemas.microsoft.com/office/drawing/2014/main" id="{7A9C5798-E563-44B2-8DD2-CC337C8F2DF2}"/>
              </a:ext>
            </a:extLst>
          </p:cNvPr>
          <p:cNvSpPr/>
          <p:nvPr/>
        </p:nvSpPr>
        <p:spPr>
          <a:xfrm>
            <a:off x="1519870" y="1697150"/>
            <a:ext cx="2766229" cy="1151466"/>
          </a:xfrm>
          <a:prstGeom prst="roundRect">
            <a:avLst>
              <a:gd name="adj" fmla="val 4028"/>
            </a:avLst>
          </a:prstGeom>
          <a:solidFill>
            <a:schemeClr val="bg1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83EE907F-C924-4BE0-865C-2346A52D7674}"/>
              </a:ext>
            </a:extLst>
          </p:cNvPr>
          <p:cNvSpPr txBox="1"/>
          <p:nvPr/>
        </p:nvSpPr>
        <p:spPr>
          <a:xfrm>
            <a:off x="1569372" y="2010733"/>
            <a:ext cx="14334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>
                    <a:lumMod val="95000"/>
                  </a:schemeClr>
                </a:solidFill>
              </a:rPr>
              <a:t>20-March-2020 11:38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FD848421-8864-4050-AA50-1DFEDA2CCDEF}"/>
              </a:ext>
            </a:extLst>
          </p:cNvPr>
          <p:cNvSpPr txBox="1"/>
          <p:nvPr/>
        </p:nvSpPr>
        <p:spPr>
          <a:xfrm>
            <a:off x="1557307" y="2249696"/>
            <a:ext cx="271734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sz="1300" dirty="0">
                <a:solidFill>
                  <a:schemeClr val="bg1">
                    <a:lumMod val="95000"/>
                  </a:schemeClr>
                </a:solidFill>
              </a:rPr>
              <a:t>What is the optimal hours per week to spend on learning programming?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CA9701E9-56D1-4622-B643-0FC256E8CE0B}"/>
              </a:ext>
            </a:extLst>
          </p:cNvPr>
          <p:cNvSpPr txBox="1"/>
          <p:nvPr/>
        </p:nvSpPr>
        <p:spPr>
          <a:xfrm>
            <a:off x="1557307" y="1736341"/>
            <a:ext cx="20191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Optimal Hours Per Week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810AC72-05F7-4ABE-B23D-8E93F353CB61}"/>
              </a:ext>
            </a:extLst>
          </p:cNvPr>
          <p:cNvSpPr/>
          <p:nvPr/>
        </p:nvSpPr>
        <p:spPr>
          <a:xfrm>
            <a:off x="166529" y="2948742"/>
            <a:ext cx="1321003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1500" dirty="0">
                <a:solidFill>
                  <a:prstClr val="black"/>
                </a:solidFill>
              </a:rPr>
              <a:t>Administrative</a:t>
            </a:r>
          </a:p>
        </p:txBody>
      </p:sp>
      <p:sp>
        <p:nvSpPr>
          <p:cNvPr id="116" name="Rectangle: Rounded Corners 115">
            <a:extLst>
              <a:ext uri="{FF2B5EF4-FFF2-40B4-BE49-F238E27FC236}">
                <a16:creationId xmlns:a16="http://schemas.microsoft.com/office/drawing/2014/main" id="{8D9AD125-6D57-4404-9AC2-48AA06DC0AAD}"/>
              </a:ext>
            </a:extLst>
          </p:cNvPr>
          <p:cNvSpPr/>
          <p:nvPr/>
        </p:nvSpPr>
        <p:spPr>
          <a:xfrm>
            <a:off x="287773" y="3739973"/>
            <a:ext cx="1095802" cy="327347"/>
          </a:xfrm>
          <a:prstGeom prst="roundRect">
            <a:avLst>
              <a:gd name="adj" fmla="val 18898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indent="447675"/>
            <a:r>
              <a:rPr lang="en-US" sz="1300" dirty="0">
                <a:solidFill>
                  <a:schemeClr val="tx1"/>
                </a:solidFill>
              </a:rPr>
              <a:t>FAQ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7874E19-5207-4A5B-832A-733D12664C6D}"/>
              </a:ext>
            </a:extLst>
          </p:cNvPr>
          <p:cNvPicPr>
            <a:picLocks noChangeAspect="1"/>
          </p:cNvPicPr>
          <p:nvPr/>
        </p:nvPicPr>
        <p:blipFill>
          <a:blip r:embed="rId16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rightnessContrast bright="-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57387" y="3794538"/>
            <a:ext cx="337615" cy="258552"/>
          </a:xfrm>
          <a:prstGeom prst="rect">
            <a:avLst/>
          </a:prstGeom>
        </p:spPr>
      </p:pic>
      <p:sp>
        <p:nvSpPr>
          <p:cNvPr id="120" name="Rectangle: Rounded Corners 119">
            <a:extLst>
              <a:ext uri="{FF2B5EF4-FFF2-40B4-BE49-F238E27FC236}">
                <a16:creationId xmlns:a16="http://schemas.microsoft.com/office/drawing/2014/main" id="{DDAB1489-C583-4C47-9AFD-00DEDF4707B3}"/>
              </a:ext>
            </a:extLst>
          </p:cNvPr>
          <p:cNvSpPr/>
          <p:nvPr/>
        </p:nvSpPr>
        <p:spPr>
          <a:xfrm>
            <a:off x="290202" y="3319253"/>
            <a:ext cx="1095802" cy="327347"/>
          </a:xfrm>
          <a:prstGeom prst="roundRect">
            <a:avLst>
              <a:gd name="adj" fmla="val 16420"/>
            </a:avLst>
          </a:prstGeom>
          <a:solidFill>
            <a:schemeClr val="bg1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indent="354013"/>
            <a:r>
              <a:rPr lang="en-US" sz="1250" dirty="0">
                <a:solidFill>
                  <a:schemeClr val="bg1">
                    <a:lumMod val="95000"/>
                  </a:schemeClr>
                </a:solidFill>
              </a:rPr>
              <a:t>Questions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C57AA0B-9224-4FF6-89DA-455CC086F6E6}"/>
              </a:ext>
            </a:extLst>
          </p:cNvPr>
          <p:cNvPicPr>
            <a:picLocks noChangeAspect="1"/>
          </p:cNvPicPr>
          <p:nvPr/>
        </p:nvPicPr>
        <p:blipFill>
          <a:blip r:embed="rId18">
            <a:lum bright="70000" contrast="-70000"/>
          </a:blip>
          <a:stretch>
            <a:fillRect/>
          </a:stretch>
        </p:blipFill>
        <p:spPr>
          <a:xfrm>
            <a:off x="350161" y="3374183"/>
            <a:ext cx="277418" cy="218315"/>
          </a:xfrm>
          <a:prstGeom prst="rect">
            <a:avLst/>
          </a:prstGeom>
        </p:spPr>
      </p:pic>
      <p:sp>
        <p:nvSpPr>
          <p:cNvPr id="65" name="Rectangle 64">
            <a:extLst>
              <a:ext uri="{FF2B5EF4-FFF2-40B4-BE49-F238E27FC236}">
                <a16:creationId xmlns:a16="http://schemas.microsoft.com/office/drawing/2014/main" id="{D7915D2F-727A-451F-80BF-4DB49334637A}"/>
              </a:ext>
            </a:extLst>
          </p:cNvPr>
          <p:cNvSpPr/>
          <p:nvPr/>
        </p:nvSpPr>
        <p:spPr>
          <a:xfrm>
            <a:off x="4371263" y="2092533"/>
            <a:ext cx="3735312" cy="143879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3" name="Picture 92">
            <a:extLst>
              <a:ext uri="{FF2B5EF4-FFF2-40B4-BE49-F238E27FC236}">
                <a16:creationId xmlns:a16="http://schemas.microsoft.com/office/drawing/2014/main" id="{8DE874D2-ACD9-44C2-9F6D-318E370621B7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4439501" y="2178972"/>
            <a:ext cx="381298" cy="381299"/>
          </a:xfrm>
          <a:prstGeom prst="roundRect">
            <a:avLst>
              <a:gd name="adj" fmla="val 8334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8777DD9-4A57-4077-B30A-129593182256}"/>
              </a:ext>
            </a:extLst>
          </p:cNvPr>
          <p:cNvSpPr/>
          <p:nvPr/>
        </p:nvSpPr>
        <p:spPr>
          <a:xfrm>
            <a:off x="4428972" y="2178973"/>
            <a:ext cx="391826" cy="381298"/>
          </a:xfrm>
          <a:prstGeom prst="roundRect">
            <a:avLst>
              <a:gd name="adj" fmla="val 11671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FF83AD82-86EA-4AE0-8607-C7949CDAFB2C}"/>
              </a:ext>
            </a:extLst>
          </p:cNvPr>
          <p:cNvSpPr txBox="1"/>
          <p:nvPr/>
        </p:nvSpPr>
        <p:spPr>
          <a:xfrm>
            <a:off x="4820798" y="2107801"/>
            <a:ext cx="321286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sz="1200" dirty="0"/>
              <a:t>During the New Year's holidays our technical support team will work with limited resources, so you can expect answers to technical questions within 48 hours.</a:t>
            </a:r>
            <a:br>
              <a:rPr lang="en-US" sz="1200" dirty="0"/>
            </a:br>
            <a:br>
              <a:rPr lang="en-US" sz="1200" dirty="0"/>
            </a:br>
            <a:r>
              <a:rPr lang="en-US" sz="1200" dirty="0"/>
              <a:t>Note: questions in English are usually answered faster than questions in your local language.</a:t>
            </a:r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99B984BC-8D2F-4AA7-9B59-A6A4AB3D69BC}"/>
              </a:ext>
            </a:extLst>
          </p:cNvPr>
          <p:cNvSpPr/>
          <p:nvPr/>
        </p:nvSpPr>
        <p:spPr>
          <a:xfrm>
            <a:off x="4428972" y="1607296"/>
            <a:ext cx="391826" cy="381298"/>
          </a:xfrm>
          <a:prstGeom prst="roundRect">
            <a:avLst>
              <a:gd name="adj" fmla="val 11671"/>
            </a:avLst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Q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F065D6E4-173D-4D3A-B3C1-F489801794B3}"/>
              </a:ext>
            </a:extLst>
          </p:cNvPr>
          <p:cNvSpPr txBox="1"/>
          <p:nvPr/>
        </p:nvSpPr>
        <p:spPr>
          <a:xfrm>
            <a:off x="4820798" y="1566640"/>
            <a:ext cx="32128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sz="1200" dirty="0"/>
              <a:t>Shall SoftUni provide technical support during the holidays (Dec 2019 – Jan 2020)?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7B78152-1497-41F1-AF2C-4A4D121BE4E1}"/>
              </a:ext>
            </a:extLst>
          </p:cNvPr>
          <p:cNvSpPr txBox="1"/>
          <p:nvPr/>
        </p:nvSpPr>
        <p:spPr>
          <a:xfrm>
            <a:off x="4371264" y="1200904"/>
            <a:ext cx="3735312" cy="316706"/>
          </a:xfrm>
          <a:prstGeom prst="roundRect">
            <a:avLst>
              <a:gd name="adj" fmla="val 5892"/>
            </a:avLst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b="1" dirty="0">
                <a:solidFill>
                  <a:schemeClr val="tx1"/>
                </a:solidFill>
              </a:rPr>
              <a:t>Holidays: Dec 2019 - Jan 2020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9F3D21FB-5E85-4959-9887-EB49191229A4}"/>
              </a:ext>
            </a:extLst>
          </p:cNvPr>
          <p:cNvGrpSpPr/>
          <p:nvPr/>
        </p:nvGrpSpPr>
        <p:grpSpPr>
          <a:xfrm>
            <a:off x="180869" y="243935"/>
            <a:ext cx="11826910" cy="6408076"/>
            <a:chOff x="140677" y="294175"/>
            <a:chExt cx="11826910" cy="6408076"/>
          </a:xfrm>
        </p:grpSpPr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D932D0B5-C992-4EAD-8EAB-5B5D95A62FE7}"/>
                </a:ext>
              </a:extLst>
            </p:cNvPr>
            <p:cNvCxnSpPr>
              <a:cxnSpLocks/>
            </p:cNvCxnSpPr>
            <p:nvPr/>
          </p:nvCxnSpPr>
          <p:spPr>
            <a:xfrm>
              <a:off x="221064" y="311499"/>
              <a:ext cx="11746523" cy="6390752"/>
            </a:xfrm>
            <a:prstGeom prst="line">
              <a:avLst/>
            </a:prstGeom>
            <a:ln w="76200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0E364557-F147-4AE9-898E-313FDBB1436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0677" y="294175"/>
              <a:ext cx="11826910" cy="6408076"/>
            </a:xfrm>
            <a:prstGeom prst="line">
              <a:avLst/>
            </a:prstGeom>
            <a:ln w="76200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847937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C7E03D8-AA72-486B-B2B4-29C7BF3B9D7F}"/>
              </a:ext>
            </a:extLst>
          </p:cNvPr>
          <p:cNvSpPr/>
          <p:nvPr/>
        </p:nvSpPr>
        <p:spPr>
          <a:xfrm>
            <a:off x="134777" y="713971"/>
            <a:ext cx="8059862" cy="5249949"/>
          </a:xfrm>
          <a:prstGeom prst="roundRect">
            <a:avLst>
              <a:gd name="adj" fmla="val 935"/>
            </a:avLst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C5D69D5-728C-4799-AACD-2264764632EB}"/>
              </a:ext>
            </a:extLst>
          </p:cNvPr>
          <p:cNvSpPr/>
          <p:nvPr/>
        </p:nvSpPr>
        <p:spPr>
          <a:xfrm>
            <a:off x="1519870" y="2928145"/>
            <a:ext cx="2766229" cy="1151466"/>
          </a:xfrm>
          <a:prstGeom prst="roundRect">
            <a:avLst>
              <a:gd name="adj" fmla="val 4028"/>
            </a:avLst>
          </a:prstGeom>
          <a:solidFill>
            <a:schemeClr val="bg1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E0FEFB8-2D1C-40C8-A06B-CF789EF8992E}"/>
              </a:ext>
            </a:extLst>
          </p:cNvPr>
          <p:cNvSpPr txBox="1"/>
          <p:nvPr/>
        </p:nvSpPr>
        <p:spPr>
          <a:xfrm>
            <a:off x="1569372" y="3241728"/>
            <a:ext cx="12715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>
                    <a:lumMod val="95000"/>
                  </a:schemeClr>
                </a:solidFill>
              </a:rPr>
              <a:t>26-Feb-2020 21:33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6BC333-BD1E-425A-9205-531B3D173394}"/>
              </a:ext>
            </a:extLst>
          </p:cNvPr>
          <p:cNvSpPr txBox="1"/>
          <p:nvPr/>
        </p:nvSpPr>
        <p:spPr>
          <a:xfrm>
            <a:off x="1557307" y="3480692"/>
            <a:ext cx="271734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sz="1300" dirty="0">
                <a:solidFill>
                  <a:schemeClr val="bg1">
                    <a:lumMod val="95000"/>
                  </a:schemeClr>
                </a:solidFill>
              </a:rPr>
              <a:t>Hello! I am trying to pay for the exam</a:t>
            </a:r>
            <a:br>
              <a:rPr lang="en-US" sz="1300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en-US" sz="1300" dirty="0">
                <a:solidFill>
                  <a:schemeClr val="bg1">
                    <a:lumMod val="95000"/>
                  </a:schemeClr>
                </a:solidFill>
              </a:rPr>
              <a:t>with my debit card VISA …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50ECE63-F184-4F13-B563-640B4351E906}"/>
              </a:ext>
            </a:extLst>
          </p:cNvPr>
          <p:cNvSpPr txBox="1"/>
          <p:nvPr/>
        </p:nvSpPr>
        <p:spPr>
          <a:xfrm>
            <a:off x="1557307" y="2967336"/>
            <a:ext cx="1297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Payment failed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33661B9-5FEC-4DE6-B99D-84712F2F31D5}"/>
              </a:ext>
            </a:extLst>
          </p:cNvPr>
          <p:cNvSpPr txBox="1"/>
          <p:nvPr/>
        </p:nvSpPr>
        <p:spPr>
          <a:xfrm>
            <a:off x="1519870" y="784584"/>
            <a:ext cx="5924073" cy="3211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en-US" sz="1600" dirty="0">
                <a:solidFill>
                  <a:schemeClr val="tx1"/>
                </a:solidFill>
              </a:rPr>
              <a:t>Administrative Questions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0FA9339-90ED-45E7-A938-6DC9F308766F}"/>
              </a:ext>
            </a:extLst>
          </p:cNvPr>
          <p:cNvSpPr txBox="1"/>
          <p:nvPr/>
        </p:nvSpPr>
        <p:spPr>
          <a:xfrm flipH="1">
            <a:off x="7810218" y="784584"/>
            <a:ext cx="305122" cy="3211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ctr"/>
            <a:r>
              <a:rPr lang="en-US" sz="2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550EACE-E8CC-4A0A-9F0A-CE1E4C107AA2}"/>
              </a:ext>
            </a:extLst>
          </p:cNvPr>
          <p:cNvSpPr txBox="1"/>
          <p:nvPr/>
        </p:nvSpPr>
        <p:spPr>
          <a:xfrm flipH="1">
            <a:off x="7474519" y="784584"/>
            <a:ext cx="305122" cy="3211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AF921241-567D-4A0C-8AF1-7392E8D6E525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E1E2E4"/>
              </a:clrFrom>
              <a:clrTo>
                <a:srgbClr val="E1E2E4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" contras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495922" y="820444"/>
            <a:ext cx="266934" cy="246399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C17055C-20F9-480B-BC29-215DC68B8C25}"/>
              </a:ext>
            </a:extLst>
          </p:cNvPr>
          <p:cNvSpPr txBox="1"/>
          <p:nvPr/>
        </p:nvSpPr>
        <p:spPr>
          <a:xfrm>
            <a:off x="199678" y="784584"/>
            <a:ext cx="1240893" cy="3211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Help Center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45D4A6D-1504-48BB-9BA9-1F335AF3D06C}"/>
              </a:ext>
            </a:extLst>
          </p:cNvPr>
          <p:cNvGrpSpPr/>
          <p:nvPr/>
        </p:nvGrpSpPr>
        <p:grpSpPr>
          <a:xfrm>
            <a:off x="199678" y="2291856"/>
            <a:ext cx="1258873" cy="1888541"/>
            <a:chOff x="615820" y="3698833"/>
            <a:chExt cx="1447852" cy="2172045"/>
          </a:xfrm>
        </p:grpSpPr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CD79690A-883E-4490-8877-D7593E68075F}"/>
                </a:ext>
              </a:extLst>
            </p:cNvPr>
            <p:cNvSpPr/>
            <p:nvPr/>
          </p:nvSpPr>
          <p:spPr>
            <a:xfrm>
              <a:off x="615820" y="3698833"/>
              <a:ext cx="1447852" cy="2172045"/>
            </a:xfrm>
            <a:prstGeom prst="roundRect">
              <a:avLst>
                <a:gd name="adj" fmla="val 4982"/>
              </a:avLst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36000" rtlCol="0" anchor="b" anchorCtr="0"/>
            <a:lstStyle/>
            <a:p>
              <a:pPr algn="ctr"/>
              <a:endParaRPr lang="en-US" sz="1500" dirty="0">
                <a:solidFill>
                  <a:schemeClr val="tx1"/>
                </a:solidFill>
              </a:endParaRPr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A5240AB4-346E-4EC7-B068-FD6DE646894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chemeClr val="tx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-40000" contrast="-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054512" y="3844901"/>
              <a:ext cx="570469" cy="570469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CDDE88D-FCE7-4E86-99AC-91C446EFEF5A}"/>
              </a:ext>
            </a:extLst>
          </p:cNvPr>
          <p:cNvGrpSpPr/>
          <p:nvPr/>
        </p:nvGrpSpPr>
        <p:grpSpPr>
          <a:xfrm>
            <a:off x="199678" y="4270360"/>
            <a:ext cx="1258873" cy="916979"/>
            <a:chOff x="615820" y="4786933"/>
            <a:chExt cx="1447852" cy="1054633"/>
          </a:xfrm>
        </p:grpSpPr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45ED520F-1893-4668-A7DE-9999722682C4}"/>
                </a:ext>
              </a:extLst>
            </p:cNvPr>
            <p:cNvSpPr/>
            <p:nvPr/>
          </p:nvSpPr>
          <p:spPr>
            <a:xfrm>
              <a:off x="615820" y="4786933"/>
              <a:ext cx="1447852" cy="1054633"/>
            </a:xfrm>
            <a:prstGeom prst="roundRect">
              <a:avLst>
                <a:gd name="adj" fmla="val 4982"/>
              </a:avLst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36000" rtlCol="0" anchor="b" anchorCtr="0"/>
            <a:lstStyle/>
            <a:p>
              <a:pPr algn="ctr"/>
              <a:endParaRPr lang="en-US" sz="1500" dirty="0"/>
            </a:p>
            <a:p>
              <a:pPr algn="ctr"/>
              <a:endParaRPr lang="en-US" sz="1500" dirty="0"/>
            </a:p>
            <a:p>
              <a:pPr algn="ctr"/>
              <a:r>
                <a:rPr lang="en-US" sz="1500" dirty="0"/>
                <a:t>Community</a:t>
              </a:r>
            </a:p>
          </p:txBody>
        </p:sp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AB2D13DD-783C-4219-AE9D-414D0FB63E5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rightnessContrast bright="20000" contrast="-2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026898" y="4885435"/>
              <a:ext cx="625696" cy="640080"/>
            </a:xfrm>
            <a:prstGeom prst="rect">
              <a:avLst/>
            </a:prstGeom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A6CACA0-AD3B-42F6-A9FF-5F39E8D2577D}"/>
              </a:ext>
            </a:extLst>
          </p:cNvPr>
          <p:cNvGrpSpPr/>
          <p:nvPr/>
        </p:nvGrpSpPr>
        <p:grpSpPr>
          <a:xfrm>
            <a:off x="1514792" y="1180266"/>
            <a:ext cx="2310448" cy="445280"/>
            <a:chOff x="1514792" y="1180266"/>
            <a:chExt cx="2310448" cy="445280"/>
          </a:xfrm>
        </p:grpSpPr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EC7D7F15-BBA7-4042-9D30-D53FEA1D023C}"/>
                </a:ext>
              </a:extLst>
            </p:cNvPr>
            <p:cNvSpPr/>
            <p:nvPr/>
          </p:nvSpPr>
          <p:spPr>
            <a:xfrm>
              <a:off x="1514792" y="1180266"/>
              <a:ext cx="2310448" cy="445280"/>
            </a:xfrm>
            <a:prstGeom prst="roundRect">
              <a:avLst>
                <a:gd name="adj" fmla="val 7435"/>
              </a:avLst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4204CA2-BB22-46FC-A482-558FA7C4DBE7}"/>
                </a:ext>
              </a:extLst>
            </p:cNvPr>
            <p:cNvSpPr txBox="1"/>
            <p:nvPr/>
          </p:nvSpPr>
          <p:spPr>
            <a:xfrm>
              <a:off x="1984303" y="1241602"/>
              <a:ext cx="1769817" cy="328613"/>
            </a:xfrm>
            <a:prstGeom prst="roundRect">
              <a:avLst>
                <a:gd name="adj" fmla="val 11242"/>
              </a:avLst>
            </a:prstGeom>
            <a:solidFill>
              <a:schemeClr val="tx1">
                <a:lumMod val="65000"/>
                <a:lumOff val="3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75000"/>
                    </a:schemeClr>
                  </a:solidFill>
                </a:rPr>
                <a:t>Search …</a:t>
              </a:r>
            </a:p>
          </p:txBody>
        </p:sp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436F02CE-D83F-475C-96F9-6957F215E56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rightnessContrast contrast="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616027" y="1271955"/>
              <a:ext cx="275828" cy="273510"/>
            </a:xfrm>
            <a:prstGeom prst="rect">
              <a:avLst/>
            </a:prstGeom>
          </p:spPr>
        </p:pic>
      </p:grp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B3331667-DF68-40BD-B4C7-BF940D60947F}"/>
              </a:ext>
            </a:extLst>
          </p:cNvPr>
          <p:cNvSpPr/>
          <p:nvPr/>
        </p:nvSpPr>
        <p:spPr>
          <a:xfrm>
            <a:off x="199678" y="1180266"/>
            <a:ext cx="1258873" cy="1032891"/>
          </a:xfrm>
          <a:prstGeom prst="roundRect">
            <a:avLst>
              <a:gd name="adj" fmla="val 4982"/>
            </a:avLst>
          </a:prstGeom>
          <a:solidFill>
            <a:schemeClr val="bg1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endParaRPr lang="en-US" sz="1500" dirty="0">
              <a:solidFill>
                <a:schemeClr val="bg1"/>
              </a:solidFill>
            </a:endParaRPr>
          </a:p>
          <a:p>
            <a:pPr algn="ctr"/>
            <a:endParaRPr lang="en-US" sz="1500" dirty="0">
              <a:solidFill>
                <a:schemeClr val="bg1"/>
              </a:solidFill>
            </a:endParaRPr>
          </a:p>
          <a:p>
            <a:pPr algn="ctr"/>
            <a:endParaRPr lang="en-US" sz="1500" dirty="0">
              <a:solidFill>
                <a:schemeClr val="bg1"/>
              </a:solidFill>
            </a:endParaRPr>
          </a:p>
          <a:p>
            <a:pPr algn="ctr"/>
            <a:r>
              <a:rPr lang="en-US" sz="1500" dirty="0">
                <a:solidFill>
                  <a:schemeClr val="bg1">
                    <a:lumMod val="95000"/>
                  </a:schemeClr>
                </a:solidFill>
              </a:rPr>
              <a:t>Technical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B2CF79F9-25AE-45DF-A63F-6C07DD2FE331}"/>
              </a:ext>
            </a:extLst>
          </p:cNvPr>
          <p:cNvGrpSpPr/>
          <p:nvPr/>
        </p:nvGrpSpPr>
        <p:grpSpPr>
          <a:xfrm>
            <a:off x="3873327" y="1180266"/>
            <a:ext cx="412771" cy="445280"/>
            <a:chOff x="3873327" y="1180266"/>
            <a:chExt cx="412771" cy="445280"/>
          </a:xfrm>
        </p:grpSpPr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F7AAFFD7-677E-452B-8B3A-1C553939EA60}"/>
                </a:ext>
              </a:extLst>
            </p:cNvPr>
            <p:cNvSpPr/>
            <p:nvPr/>
          </p:nvSpPr>
          <p:spPr>
            <a:xfrm>
              <a:off x="3873327" y="1180266"/>
              <a:ext cx="412771" cy="445280"/>
            </a:xfrm>
            <a:prstGeom prst="roundRect">
              <a:avLst>
                <a:gd name="adj" fmla="val 7435"/>
              </a:avLst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0359AC67-DBDA-4A9E-8FDB-43C30CFF029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rightnessContrast contrast="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944496" y="1272046"/>
              <a:ext cx="254945" cy="254945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</p:grpSp>
      <p:pic>
        <p:nvPicPr>
          <p:cNvPr id="36" name="Picture 35">
            <a:extLst>
              <a:ext uri="{FF2B5EF4-FFF2-40B4-BE49-F238E27FC236}">
                <a16:creationId xmlns:a16="http://schemas.microsoft.com/office/drawing/2014/main" id="{3B7BF1F1-D6D4-4603-B3B3-147540E9257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11323" y="1270819"/>
            <a:ext cx="621846" cy="585267"/>
          </a:xfrm>
          <a:prstGeom prst="rect">
            <a:avLst/>
          </a:prstGeom>
        </p:spPr>
      </p:pic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E472ED5D-01E4-48A6-BD02-1DCAE6461C3B}"/>
              </a:ext>
            </a:extLst>
          </p:cNvPr>
          <p:cNvSpPr/>
          <p:nvPr/>
        </p:nvSpPr>
        <p:spPr>
          <a:xfrm>
            <a:off x="3352239" y="3176965"/>
            <a:ext cx="815752" cy="214506"/>
          </a:xfrm>
          <a:prstGeom prst="roundRect">
            <a:avLst>
              <a:gd name="adj" fmla="val 50000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2</a:t>
            </a:r>
            <a:r>
              <a:rPr lang="en-US" sz="1100" dirty="0">
                <a:solidFill>
                  <a:schemeClr val="tx1"/>
                </a:solidFill>
              </a:rPr>
              <a:t> answers</a:t>
            </a: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8BA160E6-46AC-4CEC-B82C-2D397F060C09}"/>
              </a:ext>
            </a:extLst>
          </p:cNvPr>
          <p:cNvSpPr/>
          <p:nvPr/>
        </p:nvSpPr>
        <p:spPr>
          <a:xfrm>
            <a:off x="1519870" y="4150537"/>
            <a:ext cx="2766229" cy="1151466"/>
          </a:xfrm>
          <a:prstGeom prst="roundRect">
            <a:avLst>
              <a:gd name="adj" fmla="val 4028"/>
            </a:avLst>
          </a:prstGeom>
          <a:solidFill>
            <a:schemeClr val="bg1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A104109-28BA-4E58-B331-88068B11E701}"/>
              </a:ext>
            </a:extLst>
          </p:cNvPr>
          <p:cNvSpPr txBox="1"/>
          <p:nvPr/>
        </p:nvSpPr>
        <p:spPr>
          <a:xfrm>
            <a:off x="1569372" y="4464120"/>
            <a:ext cx="12715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>
                    <a:lumMod val="95000"/>
                  </a:schemeClr>
                </a:solidFill>
              </a:rPr>
              <a:t>23-Feb-2020 17:56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C6FBD20-7C6E-40F9-BF49-CA65AC1F978B}"/>
              </a:ext>
            </a:extLst>
          </p:cNvPr>
          <p:cNvSpPr txBox="1"/>
          <p:nvPr/>
        </p:nvSpPr>
        <p:spPr>
          <a:xfrm>
            <a:off x="1557307" y="4703083"/>
            <a:ext cx="271734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sz="1300" dirty="0">
                <a:solidFill>
                  <a:schemeClr val="bg1">
                    <a:lumMod val="95000"/>
                  </a:schemeClr>
                </a:solidFill>
              </a:rPr>
              <a:t>Can I change my profession? I want Java, but I started with Python …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BA8AB62-0DC9-4ACC-BCBD-F235E92C2D49}"/>
              </a:ext>
            </a:extLst>
          </p:cNvPr>
          <p:cNvSpPr txBox="1"/>
          <p:nvPr/>
        </p:nvSpPr>
        <p:spPr>
          <a:xfrm>
            <a:off x="1557307" y="4189728"/>
            <a:ext cx="15319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Profession change</a:t>
            </a: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2CBEEC39-6669-4D1F-BE67-BA53F8DFC858}"/>
              </a:ext>
            </a:extLst>
          </p:cNvPr>
          <p:cNvSpPr/>
          <p:nvPr/>
        </p:nvSpPr>
        <p:spPr>
          <a:xfrm>
            <a:off x="3352239" y="4370810"/>
            <a:ext cx="815752" cy="214506"/>
          </a:xfrm>
          <a:prstGeom prst="roundRect">
            <a:avLst>
              <a:gd name="adj" fmla="val 50000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1</a:t>
            </a:r>
            <a:r>
              <a:rPr lang="en-US" sz="1100" dirty="0">
                <a:solidFill>
                  <a:schemeClr val="tx1"/>
                </a:solidFill>
              </a:rPr>
              <a:t> answers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42C4C27A-3280-46A4-9B35-81EE1B1D6103}"/>
              </a:ext>
            </a:extLst>
          </p:cNvPr>
          <p:cNvSpPr/>
          <p:nvPr/>
        </p:nvSpPr>
        <p:spPr>
          <a:xfrm>
            <a:off x="4111213" y="4110876"/>
            <a:ext cx="215965" cy="205518"/>
          </a:xfrm>
          <a:prstGeom prst="ellipse">
            <a:avLst/>
          </a:prstGeom>
          <a:solidFill>
            <a:srgbClr val="FFC61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BF3CFA61-5DE2-466D-BCD9-117FC34363CF}"/>
              </a:ext>
            </a:extLst>
          </p:cNvPr>
          <p:cNvSpPr/>
          <p:nvPr/>
        </p:nvSpPr>
        <p:spPr>
          <a:xfrm>
            <a:off x="1519870" y="1697150"/>
            <a:ext cx="2766229" cy="1151466"/>
          </a:xfrm>
          <a:prstGeom prst="roundRect">
            <a:avLst>
              <a:gd name="adj" fmla="val 4028"/>
            </a:avLst>
          </a:prstGeom>
          <a:solidFill>
            <a:schemeClr val="bg1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F72CA9E-48A1-4038-94B9-39E8CA481043}"/>
              </a:ext>
            </a:extLst>
          </p:cNvPr>
          <p:cNvSpPr txBox="1"/>
          <p:nvPr/>
        </p:nvSpPr>
        <p:spPr>
          <a:xfrm>
            <a:off x="1569372" y="2010733"/>
            <a:ext cx="12715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>
                    <a:lumMod val="95000"/>
                  </a:schemeClr>
                </a:solidFill>
              </a:rPr>
              <a:t>27-Feb-2020 23:58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D6FB32B-6728-4461-BF89-395E212062BE}"/>
              </a:ext>
            </a:extLst>
          </p:cNvPr>
          <p:cNvSpPr txBox="1"/>
          <p:nvPr/>
        </p:nvSpPr>
        <p:spPr>
          <a:xfrm>
            <a:off x="1557307" y="2249696"/>
            <a:ext cx="271734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sz="1300" dirty="0">
                <a:solidFill>
                  <a:schemeClr val="bg1">
                    <a:lumMod val="95000"/>
                  </a:schemeClr>
                </a:solidFill>
              </a:rPr>
              <a:t>Can you extend the homework deadline?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13CF27D-04FE-4439-A4A8-F85E7FA1DA67}"/>
              </a:ext>
            </a:extLst>
          </p:cNvPr>
          <p:cNvSpPr txBox="1"/>
          <p:nvPr/>
        </p:nvSpPr>
        <p:spPr>
          <a:xfrm>
            <a:off x="1557307" y="1736341"/>
            <a:ext cx="8483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Deadline</a:t>
            </a: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C5259327-EE93-4B65-8F3B-4AF1B6A6D4DD}"/>
              </a:ext>
            </a:extLst>
          </p:cNvPr>
          <p:cNvSpPr/>
          <p:nvPr/>
        </p:nvSpPr>
        <p:spPr>
          <a:xfrm>
            <a:off x="3274128" y="1815670"/>
            <a:ext cx="897327" cy="418013"/>
          </a:xfrm>
          <a:prstGeom prst="roundRect">
            <a:avLst>
              <a:gd name="adj" fmla="val 28393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Waiting for an answer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9096C48E-CB2A-4827-BDE0-DC7ECED91459}"/>
              </a:ext>
            </a:extLst>
          </p:cNvPr>
          <p:cNvSpPr/>
          <p:nvPr/>
        </p:nvSpPr>
        <p:spPr>
          <a:xfrm>
            <a:off x="166529" y="2948742"/>
            <a:ext cx="1321003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1500" dirty="0">
                <a:solidFill>
                  <a:prstClr val="black"/>
                </a:solidFill>
              </a:rPr>
              <a:t>Administrative</a:t>
            </a: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2ED76291-346A-4337-BFC3-24626EC6BEAC}"/>
              </a:ext>
            </a:extLst>
          </p:cNvPr>
          <p:cNvSpPr/>
          <p:nvPr/>
        </p:nvSpPr>
        <p:spPr>
          <a:xfrm>
            <a:off x="287773" y="3739973"/>
            <a:ext cx="1095802" cy="327347"/>
          </a:xfrm>
          <a:prstGeom prst="roundRect">
            <a:avLst>
              <a:gd name="adj" fmla="val 18898"/>
            </a:avLst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indent="354013"/>
            <a:r>
              <a:rPr lang="en-US" sz="1300" dirty="0"/>
              <a:t>FAQ</a:t>
            </a:r>
          </a:p>
        </p:txBody>
      </p:sp>
      <p:pic>
        <p:nvPicPr>
          <p:cNvPr id="68" name="Picture 67">
            <a:extLst>
              <a:ext uri="{FF2B5EF4-FFF2-40B4-BE49-F238E27FC236}">
                <a16:creationId xmlns:a16="http://schemas.microsoft.com/office/drawing/2014/main" id="{F876E395-49A9-41A2-A576-4EC5383E032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57387" y="3794538"/>
            <a:ext cx="337615" cy="258552"/>
          </a:xfrm>
          <a:prstGeom prst="rect">
            <a:avLst/>
          </a:prstGeom>
        </p:spPr>
      </p:pic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BD48C2DE-91EC-4144-B19B-86A7FE7B0B61}"/>
              </a:ext>
            </a:extLst>
          </p:cNvPr>
          <p:cNvSpPr/>
          <p:nvPr/>
        </p:nvSpPr>
        <p:spPr>
          <a:xfrm>
            <a:off x="290202" y="3319253"/>
            <a:ext cx="1095802" cy="327347"/>
          </a:xfrm>
          <a:prstGeom prst="roundRect">
            <a:avLst>
              <a:gd name="adj" fmla="val 1642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indent="354013"/>
            <a:r>
              <a:rPr lang="en-US" sz="1250" dirty="0">
                <a:solidFill>
                  <a:schemeClr val="tx1"/>
                </a:solidFill>
              </a:rPr>
              <a:t>Questions</a:t>
            </a:r>
          </a:p>
        </p:txBody>
      </p:sp>
      <p:pic>
        <p:nvPicPr>
          <p:cNvPr id="70" name="Picture 69">
            <a:extLst>
              <a:ext uri="{FF2B5EF4-FFF2-40B4-BE49-F238E27FC236}">
                <a16:creationId xmlns:a16="http://schemas.microsoft.com/office/drawing/2014/main" id="{FCC63243-3ABA-4842-826F-6A83917E67FF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50161" y="3374183"/>
            <a:ext cx="277418" cy="218315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9C405398-8897-4952-89DE-C46FA6B20808}"/>
              </a:ext>
            </a:extLst>
          </p:cNvPr>
          <p:cNvGrpSpPr/>
          <p:nvPr/>
        </p:nvGrpSpPr>
        <p:grpSpPr>
          <a:xfrm>
            <a:off x="1532865" y="5371196"/>
            <a:ext cx="2741789" cy="523531"/>
            <a:chOff x="1519870" y="4844297"/>
            <a:chExt cx="2741789" cy="523531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47301D64-E138-4F47-9851-84B142E1D5A6}"/>
                </a:ext>
              </a:extLst>
            </p:cNvPr>
            <p:cNvSpPr/>
            <p:nvPr/>
          </p:nvSpPr>
          <p:spPr>
            <a:xfrm>
              <a:off x="1519870" y="4844297"/>
              <a:ext cx="2741789" cy="523531"/>
            </a:xfrm>
            <a:prstGeom prst="roundRect">
              <a:avLst>
                <a:gd name="adj" fmla="val 7435"/>
              </a:avLst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42D9B3F-E412-4B8D-998D-CB4C9A1A524D}"/>
                </a:ext>
              </a:extLst>
            </p:cNvPr>
            <p:cNvSpPr txBox="1"/>
            <p:nvPr/>
          </p:nvSpPr>
          <p:spPr>
            <a:xfrm>
              <a:off x="2040051" y="4927799"/>
              <a:ext cx="15194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New Question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6F466821-45BF-44BD-9537-06FC20B7B44E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BEBA8EAE-BF5A-486C-A8C5-ECC9F3942E4B}">
                  <a14:imgProps xmlns:a14="http://schemas.microsoft.com/office/drawing/2010/main">
                    <a14:imgLayer r:embed="rId18">
                      <a14:imgEffect>
                        <a14:brightnessContrast bright="-2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679586" y="4966100"/>
              <a:ext cx="304826" cy="298730"/>
            </a:xfrm>
            <a:prstGeom prst="rect">
              <a:avLst/>
            </a:prstGeom>
          </p:spPr>
        </p:pic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6D6B5B8C-EBAB-4C0B-9E98-55428797AFAF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4367102" y="1191037"/>
            <a:ext cx="3748238" cy="4705910"/>
          </a:xfrm>
          <a:prstGeom prst="roundRect">
            <a:avLst>
              <a:gd name="adj" fmla="val 753"/>
            </a:avLst>
          </a:prstGeom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id="{6A2ACA1F-61AE-4145-A1BE-BD5763477139}"/>
              </a:ext>
            </a:extLst>
          </p:cNvPr>
          <p:cNvSpPr txBox="1"/>
          <p:nvPr/>
        </p:nvSpPr>
        <p:spPr>
          <a:xfrm>
            <a:off x="0" y="0"/>
            <a:ext cx="8584163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200" b="1"/>
            </a:lvl1pPr>
          </a:lstStyle>
          <a:p>
            <a:r>
              <a:rPr lang="en-US" sz="2800" dirty="0"/>
              <a:t>Help Center: Administrative Questions </a:t>
            </a:r>
            <a:r>
              <a:rPr lang="en-US" sz="2800" dirty="0">
                <a:sym typeface="Wingdings" panose="05000000000000000000" pitchFamily="2" charset="2"/>
              </a:rPr>
              <a:t> New Question</a:t>
            </a:r>
            <a:endParaRPr lang="en-US" sz="2800" dirty="0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780D8810-16E0-4BD0-BED3-C23EE3DD4D5F}"/>
              </a:ext>
            </a:extLst>
          </p:cNvPr>
          <p:cNvGrpSpPr/>
          <p:nvPr/>
        </p:nvGrpSpPr>
        <p:grpSpPr>
          <a:xfrm>
            <a:off x="180869" y="243935"/>
            <a:ext cx="11826910" cy="6408076"/>
            <a:chOff x="140677" y="294175"/>
            <a:chExt cx="11826910" cy="6408076"/>
          </a:xfrm>
        </p:grpSpPr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DA484F3C-1926-492D-AF3D-5EAAFF8CA5A1}"/>
                </a:ext>
              </a:extLst>
            </p:cNvPr>
            <p:cNvCxnSpPr>
              <a:cxnSpLocks/>
            </p:cNvCxnSpPr>
            <p:nvPr/>
          </p:nvCxnSpPr>
          <p:spPr>
            <a:xfrm>
              <a:off x="221064" y="311499"/>
              <a:ext cx="11746523" cy="6390752"/>
            </a:xfrm>
            <a:prstGeom prst="line">
              <a:avLst/>
            </a:prstGeom>
            <a:ln w="76200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E06F8CD4-683D-407C-8628-233C97F9414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0677" y="294175"/>
              <a:ext cx="11826910" cy="6408076"/>
            </a:xfrm>
            <a:prstGeom prst="line">
              <a:avLst/>
            </a:prstGeom>
            <a:ln w="76200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2693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ABC05E5A-9EFA-4255-B591-ABF9826B9152}"/>
              </a:ext>
            </a:extLst>
          </p:cNvPr>
          <p:cNvSpPr txBox="1"/>
          <p:nvPr/>
        </p:nvSpPr>
        <p:spPr>
          <a:xfrm>
            <a:off x="7436495" y="496845"/>
            <a:ext cx="431887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Course: </a:t>
            </a:r>
            <a:r>
              <a:rPr lang="en-US" sz="1400" b="1" dirty="0"/>
              <a:t>Intro Java – Romania – Jan 2020</a:t>
            </a:r>
          </a:p>
          <a:p>
            <a:r>
              <a:rPr lang="en-US" sz="1400" dirty="0"/>
              <a:t>Lesson: </a:t>
            </a:r>
            <a:r>
              <a:rPr lang="en-US" sz="1400" b="1" dirty="0"/>
              <a:t>While Loops – Exercises</a:t>
            </a:r>
          </a:p>
          <a:p>
            <a:r>
              <a:rPr lang="en-US" sz="1400" dirty="0"/>
              <a:t>Section: </a:t>
            </a:r>
            <a:r>
              <a:rPr lang="en-US" sz="1400" b="1" dirty="0"/>
              <a:t>Problem "Old Books"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2C76D3C-23FC-4ED1-A293-DA6A2DC2AA41}"/>
              </a:ext>
            </a:extLst>
          </p:cNvPr>
          <p:cNvSpPr txBox="1"/>
          <p:nvPr/>
        </p:nvSpPr>
        <p:spPr>
          <a:xfrm>
            <a:off x="7413597" y="82405"/>
            <a:ext cx="4318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Questions</a:t>
            </a:r>
            <a:r>
              <a:rPr lang="en-US" dirty="0"/>
              <a:t> plugin attributes: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1D75617-B00B-4847-BF48-F6565A5A4EE7}"/>
              </a:ext>
            </a:extLst>
          </p:cNvPr>
          <p:cNvSpPr/>
          <p:nvPr/>
        </p:nvSpPr>
        <p:spPr>
          <a:xfrm>
            <a:off x="7529801" y="1394517"/>
            <a:ext cx="4404051" cy="40348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noProof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&lt;script&gt;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noProof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window.helpCenter = {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noProof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course: "Intro Java Romania – Jan 2020",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noProof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lesson: "While Loops",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noProof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section: "Problem: Old Books",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noProof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author: {</a:t>
            </a:r>
            <a:br>
              <a:rPr lang="en-US" sz="1200" noProof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200" noProof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id: "01949fd9-cdde-422f-884b-da3028fe0597",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noProof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name: "Simina Tabac"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noProof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}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noProof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url: document.location,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noProof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createQuestionsButton: {</a:t>
            </a:r>
            <a:br>
              <a:rPr lang="en-US" sz="1200" noProof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200" noProof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title: "Questions",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noProof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class: "…",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noProof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style: "…",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noProof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domLocationAfter: "#title"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noProof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}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noProof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};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noProof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&lt;/script&gt;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noProof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&lt;script src="https://localhost/help-center.js"&gt;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noProof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&lt;/script&gt;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40F4850-F0B1-426B-A64C-FA4BADB8D2E2}"/>
              </a:ext>
            </a:extLst>
          </p:cNvPr>
          <p:cNvGrpSpPr/>
          <p:nvPr/>
        </p:nvGrpSpPr>
        <p:grpSpPr>
          <a:xfrm>
            <a:off x="196662" y="707687"/>
            <a:ext cx="7099876" cy="4125569"/>
            <a:chOff x="233985" y="726349"/>
            <a:chExt cx="8510131" cy="4862121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22D1D7D2-78D2-4A0D-A47F-4EDE909055E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3985" y="726349"/>
              <a:ext cx="8510131" cy="4862121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155CB4B9-9FED-4F6F-A772-0993BA45465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tx2">
                  <a:lumMod val="60000"/>
                  <a:lumOff val="40000"/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40000" contrast="-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922780" y="5136294"/>
              <a:ext cx="1100982" cy="361675"/>
            </a:xfrm>
            <a:prstGeom prst="rect">
              <a:avLst/>
            </a:prstGeom>
            <a:effectLst>
              <a:outerShdw blurRad="63500" sx="102000" sy="102000" algn="ctr" rotWithShape="0">
                <a:schemeClr val="bg1">
                  <a:lumMod val="65000"/>
                  <a:alpha val="40000"/>
                </a:schemeClr>
              </a:outerShdw>
            </a:effectLst>
          </p:spPr>
        </p:pic>
        <p:sp>
          <p:nvSpPr>
            <p:cNvPr id="7" name="Arrow: Down 6">
              <a:extLst>
                <a:ext uri="{FF2B5EF4-FFF2-40B4-BE49-F238E27FC236}">
                  <a16:creationId xmlns:a16="http://schemas.microsoft.com/office/drawing/2014/main" id="{1A981A74-9984-4923-B946-4B44F8938479}"/>
                </a:ext>
              </a:extLst>
            </p:cNvPr>
            <p:cNvSpPr/>
            <p:nvPr/>
          </p:nvSpPr>
          <p:spPr>
            <a:xfrm rot="19236982">
              <a:off x="6553204" y="4391782"/>
              <a:ext cx="191068" cy="805497"/>
            </a:xfrm>
            <a:prstGeom prst="downArrow">
              <a:avLst>
                <a:gd name="adj1" fmla="val 31005"/>
                <a:gd name="adj2" fmla="val 123889"/>
              </a:avLst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D4A24989-D6C9-455E-BC40-9102E09BFFA4}"/>
              </a:ext>
            </a:extLst>
          </p:cNvPr>
          <p:cNvSpPr txBox="1"/>
          <p:nvPr/>
        </p:nvSpPr>
        <p:spPr>
          <a:xfrm>
            <a:off x="0" y="0"/>
            <a:ext cx="7305869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200" b="1"/>
            </a:lvl1pPr>
          </a:lstStyle>
          <a:p>
            <a:r>
              <a:rPr lang="en-US" sz="2800" dirty="0"/>
              <a:t>SoftUni Help Center</a:t>
            </a:r>
          </a:p>
        </p:txBody>
      </p:sp>
    </p:spTree>
    <p:extLst>
      <p:ext uri="{BB962C8B-B14F-4D97-AF65-F5344CB8AC3E}">
        <p14:creationId xmlns:p14="http://schemas.microsoft.com/office/powerpoint/2010/main" val="40653676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1C9CC24-B375-4226-BF2B-61FADBBA6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D70A28E-4FD8-4474-A206-E15B5EBB30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1084747"/>
            <a:ext cx="12188952" cy="3294207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39647E21-5366-4638-AC97-D8CD4111E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r="8214" b="45501"/>
          <a:stretch>
            <a:fillRect/>
          </a:stretch>
        </p:blipFill>
        <p:spPr>
          <a:xfrm flipV="1">
            <a:off x="0" y="0"/>
            <a:ext cx="12191999" cy="4473360"/>
          </a:xfrm>
          <a:custGeom>
            <a:avLst/>
            <a:gdLst>
              <a:gd name="connsiteX0" fmla="*/ 0 w 12191999"/>
              <a:gd name="connsiteY0" fmla="*/ 4473360 h 4473360"/>
              <a:gd name="connsiteX1" fmla="*/ 12191999 w 12191999"/>
              <a:gd name="connsiteY1" fmla="*/ 4473360 h 4473360"/>
              <a:gd name="connsiteX2" fmla="*/ 12191999 w 12191999"/>
              <a:gd name="connsiteY2" fmla="*/ 0 h 4473360"/>
              <a:gd name="connsiteX3" fmla="*/ 0 w 12191999"/>
              <a:gd name="connsiteY3" fmla="*/ 0 h 4473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4473360">
                <a:moveTo>
                  <a:pt x="0" y="4473360"/>
                </a:moveTo>
                <a:lnTo>
                  <a:pt x="12191999" y="4473360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8CD5FC5B-3328-43C1-8FB0-206DC040E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925" y="2076450"/>
            <a:ext cx="10684151" cy="134513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Community Questions</a:t>
            </a:r>
          </a:p>
        </p:txBody>
      </p:sp>
    </p:spTree>
    <p:extLst>
      <p:ext uri="{BB962C8B-B14F-4D97-AF65-F5344CB8AC3E}">
        <p14:creationId xmlns:p14="http://schemas.microsoft.com/office/powerpoint/2010/main" val="7285611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C7E03D8-AA72-486B-B2B4-29C7BF3B9D7F}"/>
              </a:ext>
            </a:extLst>
          </p:cNvPr>
          <p:cNvSpPr/>
          <p:nvPr/>
        </p:nvSpPr>
        <p:spPr>
          <a:xfrm>
            <a:off x="134777" y="713971"/>
            <a:ext cx="8059862" cy="5249949"/>
          </a:xfrm>
          <a:prstGeom prst="roundRect">
            <a:avLst>
              <a:gd name="adj" fmla="val 935"/>
            </a:avLst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33661B9-5FEC-4DE6-B99D-84712F2F31D5}"/>
              </a:ext>
            </a:extLst>
          </p:cNvPr>
          <p:cNvSpPr txBox="1"/>
          <p:nvPr/>
        </p:nvSpPr>
        <p:spPr>
          <a:xfrm>
            <a:off x="1519870" y="784584"/>
            <a:ext cx="5924073" cy="3211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en-US" sz="1600" dirty="0">
                <a:solidFill>
                  <a:schemeClr val="tx1"/>
                </a:solidFill>
              </a:rPr>
              <a:t>Community Discussions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0FA9339-90ED-45E7-A938-6DC9F308766F}"/>
              </a:ext>
            </a:extLst>
          </p:cNvPr>
          <p:cNvSpPr txBox="1"/>
          <p:nvPr/>
        </p:nvSpPr>
        <p:spPr>
          <a:xfrm flipH="1">
            <a:off x="7810218" y="784584"/>
            <a:ext cx="305122" cy="3211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ctr"/>
            <a:r>
              <a:rPr lang="en-US" sz="2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550EACE-E8CC-4A0A-9F0A-CE1E4C107AA2}"/>
              </a:ext>
            </a:extLst>
          </p:cNvPr>
          <p:cNvSpPr txBox="1"/>
          <p:nvPr/>
        </p:nvSpPr>
        <p:spPr>
          <a:xfrm flipH="1">
            <a:off x="7474519" y="784584"/>
            <a:ext cx="305122" cy="3211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AF921241-567D-4A0C-8AF1-7392E8D6E525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E1E2E4"/>
              </a:clrFrom>
              <a:clrTo>
                <a:srgbClr val="E1E2E4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" contras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495922" y="820444"/>
            <a:ext cx="266934" cy="246399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C17055C-20F9-480B-BC29-215DC68B8C25}"/>
              </a:ext>
            </a:extLst>
          </p:cNvPr>
          <p:cNvSpPr txBox="1"/>
          <p:nvPr/>
        </p:nvSpPr>
        <p:spPr>
          <a:xfrm>
            <a:off x="199678" y="784584"/>
            <a:ext cx="1240893" cy="3211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Help Center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CDDE88D-FCE7-4E86-99AC-91C446EFEF5A}"/>
              </a:ext>
            </a:extLst>
          </p:cNvPr>
          <p:cNvGrpSpPr/>
          <p:nvPr/>
        </p:nvGrpSpPr>
        <p:grpSpPr>
          <a:xfrm>
            <a:off x="199678" y="3338945"/>
            <a:ext cx="1258873" cy="916979"/>
            <a:chOff x="615820" y="4786933"/>
            <a:chExt cx="1447852" cy="1054633"/>
          </a:xfrm>
        </p:grpSpPr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45ED520F-1893-4668-A7DE-9999722682C4}"/>
                </a:ext>
              </a:extLst>
            </p:cNvPr>
            <p:cNvSpPr/>
            <p:nvPr/>
          </p:nvSpPr>
          <p:spPr>
            <a:xfrm>
              <a:off x="615820" y="4786933"/>
              <a:ext cx="1447852" cy="1054633"/>
            </a:xfrm>
            <a:prstGeom prst="roundRect">
              <a:avLst>
                <a:gd name="adj" fmla="val 4982"/>
              </a:avLst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36000" rtlCol="0" anchor="b" anchorCtr="0"/>
            <a:lstStyle/>
            <a:p>
              <a:pPr algn="ctr"/>
              <a:endParaRPr lang="en-US" sz="15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endParaRPr lang="en-US" sz="15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r>
                <a:rPr lang="en-US" sz="15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Community</a:t>
              </a:r>
            </a:p>
          </p:txBody>
        </p:sp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AB2D13DD-783C-4219-AE9D-414D0FB63E5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chemeClr val="tx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-40000" contrast="2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026898" y="4885435"/>
              <a:ext cx="625696" cy="640080"/>
            </a:xfrm>
            <a:prstGeom prst="rect">
              <a:avLst/>
            </a:prstGeom>
          </p:spPr>
        </p:pic>
      </p:grp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B3331667-DF68-40BD-B4C7-BF940D60947F}"/>
              </a:ext>
            </a:extLst>
          </p:cNvPr>
          <p:cNvSpPr/>
          <p:nvPr/>
        </p:nvSpPr>
        <p:spPr>
          <a:xfrm>
            <a:off x="199678" y="1180266"/>
            <a:ext cx="1258873" cy="1032891"/>
          </a:xfrm>
          <a:prstGeom prst="roundRect">
            <a:avLst>
              <a:gd name="adj" fmla="val 4982"/>
            </a:avLst>
          </a:prstGeom>
          <a:solidFill>
            <a:schemeClr val="bg1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endParaRPr lang="en-US" sz="1500" dirty="0">
              <a:solidFill>
                <a:schemeClr val="bg1"/>
              </a:solidFill>
            </a:endParaRPr>
          </a:p>
          <a:p>
            <a:pPr algn="ctr"/>
            <a:endParaRPr lang="en-US" sz="1500" dirty="0">
              <a:solidFill>
                <a:schemeClr val="bg1"/>
              </a:solidFill>
            </a:endParaRPr>
          </a:p>
          <a:p>
            <a:pPr algn="ctr"/>
            <a:endParaRPr lang="en-US" sz="1500" dirty="0">
              <a:solidFill>
                <a:schemeClr val="bg1"/>
              </a:solidFill>
            </a:endParaRPr>
          </a:p>
          <a:p>
            <a:pPr algn="ctr"/>
            <a:r>
              <a:rPr lang="en-US" sz="1500" dirty="0">
                <a:solidFill>
                  <a:schemeClr val="bg1">
                    <a:lumMod val="95000"/>
                  </a:schemeClr>
                </a:solidFill>
              </a:rPr>
              <a:t>Technical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3B7BF1F1-D6D4-4603-B3B3-147540E9257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11323" y="1270819"/>
            <a:ext cx="621846" cy="585267"/>
          </a:xfrm>
          <a:prstGeom prst="rect">
            <a:avLst/>
          </a:prstGeom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id="{6A2ACA1F-61AE-4145-A1BE-BD5763477139}"/>
              </a:ext>
            </a:extLst>
          </p:cNvPr>
          <p:cNvSpPr txBox="1"/>
          <p:nvPr/>
        </p:nvSpPr>
        <p:spPr>
          <a:xfrm>
            <a:off x="0" y="0"/>
            <a:ext cx="8584163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200" b="1"/>
            </a:lvl1pPr>
          </a:lstStyle>
          <a:p>
            <a:r>
              <a:rPr lang="en-US" sz="2800" dirty="0"/>
              <a:t>Help Center: Community Discussions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65F16A50-4A8B-43B6-8A93-5D83CD4F6D37}"/>
              </a:ext>
            </a:extLst>
          </p:cNvPr>
          <p:cNvGrpSpPr/>
          <p:nvPr/>
        </p:nvGrpSpPr>
        <p:grpSpPr>
          <a:xfrm>
            <a:off x="199678" y="2293120"/>
            <a:ext cx="1258873" cy="966662"/>
            <a:chOff x="615820" y="3698834"/>
            <a:chExt cx="1447852" cy="1111775"/>
          </a:xfrm>
        </p:grpSpPr>
        <p:sp>
          <p:nvSpPr>
            <p:cNvPr id="51" name="Rectangle: Rounded Corners 50">
              <a:extLst>
                <a:ext uri="{FF2B5EF4-FFF2-40B4-BE49-F238E27FC236}">
                  <a16:creationId xmlns:a16="http://schemas.microsoft.com/office/drawing/2014/main" id="{9AC67CF3-C386-4061-A8D2-9177CA177E79}"/>
                </a:ext>
              </a:extLst>
            </p:cNvPr>
            <p:cNvSpPr/>
            <p:nvPr/>
          </p:nvSpPr>
          <p:spPr>
            <a:xfrm>
              <a:off x="615820" y="3698834"/>
              <a:ext cx="1447852" cy="1111775"/>
            </a:xfrm>
            <a:prstGeom prst="roundRect">
              <a:avLst>
                <a:gd name="adj" fmla="val 4982"/>
              </a:avLst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36000" rtlCol="0" anchor="b" anchorCtr="0"/>
            <a:lstStyle/>
            <a:p>
              <a:pPr algn="ctr"/>
              <a:endParaRPr lang="en-US" sz="1400" dirty="0"/>
            </a:p>
            <a:p>
              <a:pPr algn="ctr"/>
              <a:endParaRPr lang="en-US" sz="1400" dirty="0"/>
            </a:p>
            <a:p>
              <a:pPr algn="ctr"/>
              <a:endParaRPr lang="en-US" sz="1400" dirty="0"/>
            </a:p>
            <a:p>
              <a:pPr algn="ctr"/>
              <a:r>
                <a:rPr lang="en-US" sz="1500" dirty="0"/>
                <a:t>Administrative</a:t>
              </a:r>
            </a:p>
          </p:txBody>
        </p:sp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9AD6A06C-A045-49AD-8F2A-F98B116185B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rightnessContrast contrast="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054512" y="3844901"/>
              <a:ext cx="570469" cy="570469"/>
            </a:xfrm>
            <a:prstGeom prst="rect">
              <a:avLst/>
            </a:prstGeom>
          </p:spPr>
        </p:pic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9E242B62-F53F-4CA7-AE59-2BF6F686040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528674" y="1201579"/>
            <a:ext cx="3397127" cy="426616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B83EE0C-929C-4D20-9CCB-5C98992B677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068083" y="1201578"/>
            <a:ext cx="3047258" cy="4266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9891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2CC3FBB-9E7E-4AE9-B21D-A014E1936D66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200" b="1" dirty="0"/>
              <a:t>GitHub Issues as Backend</a:t>
            </a:r>
          </a:p>
        </p:txBody>
      </p:sp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BBDFFECD-ED54-4511-9130-200D312D58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015" y="671805"/>
            <a:ext cx="11769970" cy="5928622"/>
          </a:xfrm>
        </p:spPr>
        <p:txBody>
          <a:bodyPr>
            <a:normAutofit/>
          </a:bodyPr>
          <a:lstStyle/>
          <a:p>
            <a:r>
              <a:rPr lang="en-US" b="1" dirty="0"/>
              <a:t>GitHub Issues </a:t>
            </a:r>
            <a:r>
              <a:rPr lang="en-US" dirty="0"/>
              <a:t>match the Questions in the SoftUni Help Center</a:t>
            </a:r>
            <a:endParaRPr lang="en-US" sz="2400" dirty="0"/>
          </a:p>
          <a:p>
            <a:pPr lvl="1"/>
            <a:r>
              <a:rPr lang="en-US" dirty="0"/>
              <a:t>Issues can be </a:t>
            </a:r>
            <a:r>
              <a:rPr lang="en-US" b="1" dirty="0"/>
              <a:t>open</a:t>
            </a:r>
            <a:r>
              <a:rPr lang="en-US" dirty="0"/>
              <a:t> / </a:t>
            </a:r>
            <a:r>
              <a:rPr lang="en-US" b="1" dirty="0"/>
              <a:t>closed</a:t>
            </a:r>
          </a:p>
          <a:p>
            <a:pPr lvl="1"/>
            <a:r>
              <a:rPr lang="en-US" dirty="0"/>
              <a:t>Issues can be </a:t>
            </a:r>
            <a:r>
              <a:rPr lang="en-US" b="1" dirty="0"/>
              <a:t>taken </a:t>
            </a:r>
            <a:r>
              <a:rPr lang="en-US" dirty="0"/>
              <a:t>(assigned to someone)</a:t>
            </a:r>
          </a:p>
          <a:p>
            <a:pPr lvl="1"/>
            <a:r>
              <a:rPr lang="en-US" dirty="0"/>
              <a:t>Issues have author, date, text</a:t>
            </a:r>
          </a:p>
          <a:p>
            <a:pPr lvl="1"/>
            <a:r>
              <a:rPr lang="en-US" dirty="0"/>
              <a:t>Issues do not have the special fields: Course, Lesson, Slide, Author Name, …</a:t>
            </a:r>
          </a:p>
          <a:p>
            <a:pPr lvl="1"/>
            <a:r>
              <a:rPr lang="en-US" dirty="0"/>
              <a:t>Issues have </a:t>
            </a:r>
            <a:r>
              <a:rPr lang="en-US" b="1" dirty="0"/>
              <a:t>comments</a:t>
            </a:r>
            <a:endParaRPr lang="bg-BG" b="1" dirty="0"/>
          </a:p>
          <a:p>
            <a:r>
              <a:rPr lang="en-US" dirty="0"/>
              <a:t>Field </a:t>
            </a:r>
            <a:r>
              <a:rPr lang="en-US" b="1" dirty="0"/>
              <a:t>mappings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Course instance </a:t>
            </a:r>
            <a:r>
              <a:rPr lang="en-US" dirty="0">
                <a:sym typeface="Wingdings" panose="05000000000000000000" pitchFamily="2" charset="2"/>
              </a:rPr>
              <a:t> GitHub Project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Lesson  Milestone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Section  tag </a:t>
            </a:r>
            <a:r>
              <a:rPr lang="en-US" dirty="0" err="1">
                <a:sym typeface="Wingdings" panose="05000000000000000000" pitchFamily="2" charset="2"/>
              </a:rPr>
              <a:t>section:problem-nums</a:t>
            </a:r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dirty="0" err="1">
                <a:sym typeface="Wingdings" panose="05000000000000000000" pitchFamily="2" charset="2"/>
              </a:rPr>
              <a:t>AuthorId</a:t>
            </a:r>
            <a:r>
              <a:rPr lang="en-US" dirty="0">
                <a:sym typeface="Wingdings" panose="05000000000000000000" pitchFamily="2" charset="2"/>
              </a:rPr>
              <a:t>  tag </a:t>
            </a:r>
            <a:r>
              <a:rPr lang="en-US" dirty="0" err="1">
                <a:sym typeface="Wingdings" panose="05000000000000000000" pitchFamily="2" charset="2"/>
              </a:rPr>
              <a:t>author:id</a:t>
            </a:r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dirty="0">
                <a:sym typeface="Wingdings" panose="05000000000000000000" pitchFamily="2" charset="2"/>
              </a:rPr>
              <a:t>URL: # URL in the body text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Author Name: # Author in the body text</a:t>
            </a:r>
          </a:p>
          <a:p>
            <a:r>
              <a:rPr lang="en-US" b="1" dirty="0">
                <a:sym typeface="Wingdings" panose="05000000000000000000" pitchFamily="2" charset="2"/>
              </a:rPr>
              <a:t>Webhooks</a:t>
            </a:r>
            <a:r>
              <a:rPr lang="en-US" dirty="0">
                <a:sym typeface="Wingdings" panose="05000000000000000000" pitchFamily="2" charset="2"/>
              </a:rPr>
              <a:t>: subscribe for issues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25C5388-1567-4EA1-9481-1413C3E82F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4764" y="3517638"/>
            <a:ext cx="5766889" cy="311383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3375393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EF6E8C1-F65F-4E25-B6D3-3A373F29EAD1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200" b="1" dirty="0"/>
              <a:t>GitHub Issues as Admin App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6AEC39-6F84-42F4-8A50-1EF450D5F3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984" y="799476"/>
            <a:ext cx="10076033" cy="482983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00777A8-6A62-4404-AFA4-A4B0302963E8}"/>
              </a:ext>
            </a:extLst>
          </p:cNvPr>
          <p:cNvSpPr/>
          <p:nvPr/>
        </p:nvSpPr>
        <p:spPr>
          <a:xfrm>
            <a:off x="241292" y="5819585"/>
            <a:ext cx="48075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hlinkClick r:id="rId3"/>
              </a:rPr>
              <a:t>https://haxe.org/manual/introduction-hello-world.html</a:t>
            </a:r>
            <a:endParaRPr lang="en-US" sz="16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985FED4-0292-45C2-A0DE-92AD416F4ED4}"/>
              </a:ext>
            </a:extLst>
          </p:cNvPr>
          <p:cNvSpPr/>
          <p:nvPr/>
        </p:nvSpPr>
        <p:spPr>
          <a:xfrm>
            <a:off x="5186525" y="5819646"/>
            <a:ext cx="6096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>
                <a:hlinkClick r:id="rId4"/>
              </a:rPr>
              <a:t>https://github.com/HaxeFoundation/haxe.org-comments/issues/45</a:t>
            </a:r>
            <a:endParaRPr lang="en-US" sz="16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67DEB5-72C9-44E3-8B31-EE6279462DC5}"/>
              </a:ext>
            </a:extLst>
          </p:cNvPr>
          <p:cNvSpPr/>
          <p:nvPr/>
        </p:nvSpPr>
        <p:spPr>
          <a:xfrm>
            <a:off x="5485103" y="6199829"/>
            <a:ext cx="6096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>
                <a:hlinkClick r:id="rId5"/>
              </a:rPr>
              <a:t>https://api.github.com/repos/nakov/Unified-Support-System/issues/2</a:t>
            </a:r>
            <a:endParaRPr lang="en-US" sz="16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D3CF8DB-9D08-4C5C-88CF-441AC1941DBF}"/>
              </a:ext>
            </a:extLst>
          </p:cNvPr>
          <p:cNvSpPr/>
          <p:nvPr/>
        </p:nvSpPr>
        <p:spPr>
          <a:xfrm>
            <a:off x="241292" y="6192084"/>
            <a:ext cx="515981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hlinkClick r:id="rId6"/>
              </a:rPr>
              <a:t>https://github.com/nakov/Unified-Support-System/issues/2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7706018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1BE120B-8166-40A1-AA47-88DAD47F76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5243" y="713434"/>
            <a:ext cx="9476456" cy="603717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6430273-5D50-42AF-96B1-BE80DCA45833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200" b="1" dirty="0"/>
              <a:t>GitHub Issues as Help Center </a:t>
            </a:r>
            <a:r>
              <a:rPr lang="en-US" sz="3200" b="1"/>
              <a:t>Plugin – Example</a:t>
            </a:r>
            <a:endParaRPr lang="en-US" sz="3200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FA60E19-D1F6-4BE4-A939-CA988154FEED}"/>
              </a:ext>
            </a:extLst>
          </p:cNvPr>
          <p:cNvSpPr/>
          <p:nvPr/>
        </p:nvSpPr>
        <p:spPr>
          <a:xfrm>
            <a:off x="1349835" y="6278244"/>
            <a:ext cx="76915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https://docs.microsoft.com/en-us/virtualization/windowscontainers/about/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1438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4E48240-8448-4EA1-96ED-191A5FCE25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9443" y="2685001"/>
            <a:ext cx="7234277" cy="3605331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5CC685-6FBC-4C7D-A55E-2AB65CC48A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2420" y="802435"/>
            <a:ext cx="11567160" cy="5761390"/>
          </a:xfrm>
        </p:spPr>
        <p:txBody>
          <a:bodyPr>
            <a:normAutofit/>
          </a:bodyPr>
          <a:lstStyle/>
          <a:p>
            <a:r>
              <a:rPr lang="en-US" sz="2400" dirty="0"/>
              <a:t>Each question might be a </a:t>
            </a:r>
            <a:r>
              <a:rPr lang="en-US" sz="2400" b="1" dirty="0"/>
              <a:t>Gitter.im chatroom</a:t>
            </a:r>
            <a:r>
              <a:rPr lang="en-US" sz="2400" dirty="0"/>
              <a:t> (holds a sequence of chat messages).</a:t>
            </a:r>
          </a:p>
          <a:p>
            <a:r>
              <a:rPr lang="en-US" sz="2400" dirty="0"/>
              <a:t>We </a:t>
            </a:r>
            <a:r>
              <a:rPr lang="en-US" sz="2400" b="1" dirty="0"/>
              <a:t>embed</a:t>
            </a:r>
            <a:r>
              <a:rPr lang="en-US" sz="2400" dirty="0"/>
              <a:t> the Gitter chatroom. See the demo from </a:t>
            </a:r>
            <a:r>
              <a:rPr lang="en-US" sz="2400" dirty="0">
                <a:hlinkClick r:id="rId3"/>
              </a:rPr>
              <a:t>https://sidecar.gitter.im</a:t>
            </a:r>
            <a:r>
              <a:rPr lang="en-US" sz="2400" dirty="0"/>
              <a:t>.</a:t>
            </a:r>
          </a:p>
          <a:p>
            <a:r>
              <a:rPr lang="en-US" sz="2400" dirty="0"/>
              <a:t>Users either login at Gitter (with a GitHub / Twitter account) or use a default (anonymous account) – see </a:t>
            </a:r>
            <a:r>
              <a:rPr lang="en-US" sz="2400" dirty="0">
                <a:hlinkClick r:id="rId4"/>
              </a:rPr>
              <a:t>https://github.com/xMartin/anonymous-gitter-chat</a:t>
            </a:r>
            <a:r>
              <a:rPr lang="en-US" sz="2400" dirty="0"/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5C106B-3F7A-4B1C-AC87-42831042B10B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200" b="1" dirty="0"/>
              <a:t>Gitter.im as Backend (Canceled)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718D913-A079-4E2D-8F42-22CC0FA99833}"/>
              </a:ext>
            </a:extLst>
          </p:cNvPr>
          <p:cNvGrpSpPr/>
          <p:nvPr/>
        </p:nvGrpSpPr>
        <p:grpSpPr>
          <a:xfrm>
            <a:off x="180869" y="243935"/>
            <a:ext cx="11826910" cy="6408076"/>
            <a:chOff x="140677" y="294175"/>
            <a:chExt cx="11826910" cy="6408076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D6A4D3D4-BE1A-4537-A135-9FB970EA67A9}"/>
                </a:ext>
              </a:extLst>
            </p:cNvPr>
            <p:cNvCxnSpPr>
              <a:cxnSpLocks/>
            </p:cNvCxnSpPr>
            <p:nvPr/>
          </p:nvCxnSpPr>
          <p:spPr>
            <a:xfrm>
              <a:off x="221064" y="311499"/>
              <a:ext cx="11746523" cy="6390752"/>
            </a:xfrm>
            <a:prstGeom prst="line">
              <a:avLst/>
            </a:prstGeom>
            <a:ln w="76200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1CD17EC4-571A-41D2-A961-4041AF5D38A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0677" y="294175"/>
              <a:ext cx="11826910" cy="6408076"/>
            </a:xfrm>
            <a:prstGeom prst="line">
              <a:avLst/>
            </a:prstGeom>
            <a:ln w="76200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831888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535B51D-8E5F-499C-A380-24052656FE48}"/>
              </a:ext>
            </a:extLst>
          </p:cNvPr>
          <p:cNvSpPr/>
          <p:nvPr/>
        </p:nvSpPr>
        <p:spPr>
          <a:xfrm>
            <a:off x="382558" y="4959102"/>
            <a:ext cx="11386154" cy="1772109"/>
          </a:xfrm>
          <a:prstGeom prst="roundRect">
            <a:avLst>
              <a:gd name="adj" fmla="val 2053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8432305-EAE4-4F9B-8A67-47DBAA71B3C3}"/>
              </a:ext>
            </a:extLst>
          </p:cNvPr>
          <p:cNvSpPr txBox="1"/>
          <p:nvPr/>
        </p:nvSpPr>
        <p:spPr>
          <a:xfrm>
            <a:off x="2414227" y="5060608"/>
            <a:ext cx="29409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noProof="1">
                <a:solidFill>
                  <a:schemeClr val="tx1">
                    <a:lumMod val="50000"/>
                    <a:lumOff val="50000"/>
                  </a:schemeClr>
                </a:solidFill>
              </a:rPr>
              <a:t>From:</a:t>
            </a:r>
            <a:r>
              <a:rPr lang="en-US" sz="1400" noProof="1"/>
              <a:t> Dorobeica Andra | </a:t>
            </a:r>
            <a:r>
              <a:rPr lang="en-US" sz="1400" u="sng" noProof="1"/>
              <a:t>@dorobeica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F0139E9-E04B-407C-8CCB-A54367A952EA}"/>
              </a:ext>
            </a:extLst>
          </p:cNvPr>
          <p:cNvSpPr txBox="1"/>
          <p:nvPr/>
        </p:nvSpPr>
        <p:spPr>
          <a:xfrm>
            <a:off x="2414033" y="5332397"/>
            <a:ext cx="25930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Date:</a:t>
            </a:r>
            <a:r>
              <a:rPr lang="en-US" sz="1200" dirty="0"/>
              <a:t> 26-Feb-2020 21:33 (2 hours ago)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C0C0E3E-7150-4F84-90C8-AAD0F4F95C3C}"/>
              </a:ext>
            </a:extLst>
          </p:cNvPr>
          <p:cNvSpPr/>
          <p:nvPr/>
        </p:nvSpPr>
        <p:spPr>
          <a:xfrm>
            <a:off x="1957027" y="5723613"/>
            <a:ext cx="8219857" cy="569060"/>
          </a:xfrm>
          <a:prstGeom prst="roundRect">
            <a:avLst>
              <a:gd name="adj" fmla="val 6829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B7D5E8D-96C5-4413-98B0-CD70DCBF5B42}"/>
              </a:ext>
            </a:extLst>
          </p:cNvPr>
          <p:cNvSpPr txBox="1"/>
          <p:nvPr/>
        </p:nvSpPr>
        <p:spPr>
          <a:xfrm>
            <a:off x="2001474" y="5750806"/>
            <a:ext cx="80557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Hello! I was trying to solve for loop problems and the problem was correct resolved but it gives me 0/100. Can you please tell me where should I correct my code?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1BE2DC5-22BB-4D9E-AFB3-7BCEEF1FAB51}"/>
              </a:ext>
            </a:extLst>
          </p:cNvPr>
          <p:cNvSpPr/>
          <p:nvPr/>
        </p:nvSpPr>
        <p:spPr>
          <a:xfrm>
            <a:off x="1887810" y="6364158"/>
            <a:ext cx="27300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Course:</a:t>
            </a:r>
            <a:r>
              <a:rPr lang="en-US" sz="1200" dirty="0"/>
              <a:t> </a:t>
            </a:r>
            <a:r>
              <a:rPr lang="en-US" sz="1200" b="1" dirty="0"/>
              <a:t>Intro Java – Romania – Jan 2020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0359424-56F9-46CF-BDB0-C3E109DE3D39}"/>
              </a:ext>
            </a:extLst>
          </p:cNvPr>
          <p:cNvSpPr/>
          <p:nvPr/>
        </p:nvSpPr>
        <p:spPr>
          <a:xfrm>
            <a:off x="4853642" y="6364158"/>
            <a:ext cx="2194640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Lesson:</a:t>
            </a:r>
            <a:r>
              <a:rPr lang="en-US" sz="1200" dirty="0"/>
              <a:t> </a:t>
            </a:r>
            <a:r>
              <a:rPr lang="en-US" sz="1200" b="1" dirty="0"/>
              <a:t>While Loops – Exercises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382F57E-80CB-48ED-9ACC-78E5ED4C7A21}"/>
              </a:ext>
            </a:extLst>
          </p:cNvPr>
          <p:cNvSpPr/>
          <p:nvPr/>
        </p:nvSpPr>
        <p:spPr>
          <a:xfrm>
            <a:off x="7115363" y="6364158"/>
            <a:ext cx="191918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Slide:</a:t>
            </a:r>
            <a:r>
              <a:rPr lang="en-US" sz="1200" dirty="0"/>
              <a:t> </a:t>
            </a:r>
            <a:r>
              <a:rPr lang="en-US" sz="1200" b="1" dirty="0"/>
              <a:t>Problem "Old Books"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76535972-67D9-443D-BB39-488AFCE5AE2E}"/>
              </a:ext>
            </a:extLst>
          </p:cNvPr>
          <p:cNvSpPr/>
          <p:nvPr/>
        </p:nvSpPr>
        <p:spPr>
          <a:xfrm>
            <a:off x="382558" y="3086903"/>
            <a:ext cx="11386154" cy="1772109"/>
          </a:xfrm>
          <a:prstGeom prst="roundRect">
            <a:avLst>
              <a:gd name="adj" fmla="val 2053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832958E-556D-4A51-BEC9-C05CC82F1557}"/>
              </a:ext>
            </a:extLst>
          </p:cNvPr>
          <p:cNvSpPr txBox="1"/>
          <p:nvPr/>
        </p:nvSpPr>
        <p:spPr>
          <a:xfrm>
            <a:off x="2469437" y="3207071"/>
            <a:ext cx="23917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From:</a:t>
            </a:r>
            <a:r>
              <a:rPr lang="en-US" sz="1400" noProof="1"/>
              <a:t> Simina Tabac | </a:t>
            </a:r>
            <a:r>
              <a:rPr lang="en-US" sz="1400" u="sng" noProof="1"/>
              <a:t>@stabac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D3CD3AD-FF45-4721-A1C0-11EAC7DC87DC}"/>
              </a:ext>
            </a:extLst>
          </p:cNvPr>
          <p:cNvSpPr txBox="1"/>
          <p:nvPr/>
        </p:nvSpPr>
        <p:spPr>
          <a:xfrm>
            <a:off x="2469243" y="3478860"/>
            <a:ext cx="27100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Date:</a:t>
            </a:r>
            <a:r>
              <a:rPr lang="en-US" sz="1200" dirty="0"/>
              <a:t> 26-Feb-2020 19:04 (4.5 hours ago)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F15EAE22-8C70-4C22-99C5-894DB2D117E1}"/>
              </a:ext>
            </a:extLst>
          </p:cNvPr>
          <p:cNvSpPr/>
          <p:nvPr/>
        </p:nvSpPr>
        <p:spPr>
          <a:xfrm>
            <a:off x="1957027" y="3851414"/>
            <a:ext cx="8219857" cy="569060"/>
          </a:xfrm>
          <a:prstGeom prst="roundRect">
            <a:avLst>
              <a:gd name="adj" fmla="val 6829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F650CD5-A619-4169-A91A-09351A85991A}"/>
              </a:ext>
            </a:extLst>
          </p:cNvPr>
          <p:cNvSpPr txBox="1"/>
          <p:nvPr/>
        </p:nvSpPr>
        <p:spPr>
          <a:xfrm>
            <a:off x="2015117" y="3878607"/>
            <a:ext cx="77306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Hello! May you help me again with this problem?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i="1" dirty="0">
                <a:solidFill>
                  <a:schemeClr val="tx1"/>
                </a:solidFill>
              </a:rPr>
              <a:t>(image.png)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9019573-D8CE-4F25-82F9-053DD62075F8}"/>
              </a:ext>
            </a:extLst>
          </p:cNvPr>
          <p:cNvSpPr/>
          <p:nvPr/>
        </p:nvSpPr>
        <p:spPr>
          <a:xfrm>
            <a:off x="1887810" y="4491959"/>
            <a:ext cx="27300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Course: </a:t>
            </a:r>
            <a:r>
              <a:rPr lang="en-US" sz="1200" b="1" dirty="0"/>
              <a:t>Intro Java – Romania – Jan 2020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DABEBFF-528F-4E09-9D6E-90F7526045C3}"/>
              </a:ext>
            </a:extLst>
          </p:cNvPr>
          <p:cNvSpPr/>
          <p:nvPr/>
        </p:nvSpPr>
        <p:spPr>
          <a:xfrm>
            <a:off x="4853642" y="4491959"/>
            <a:ext cx="1474314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Lesson: </a:t>
            </a:r>
            <a:r>
              <a:rPr lang="en-US" sz="1200" b="1" dirty="0"/>
              <a:t>While Loops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9B61936-6AE3-4B0E-9E5C-49973BDC84B4}"/>
              </a:ext>
            </a:extLst>
          </p:cNvPr>
          <p:cNvSpPr/>
          <p:nvPr/>
        </p:nvSpPr>
        <p:spPr>
          <a:xfrm>
            <a:off x="7115363" y="4491959"/>
            <a:ext cx="291387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Slide: </a:t>
            </a:r>
            <a:r>
              <a:rPr lang="en-US" sz="1200" b="1" dirty="0"/>
              <a:t>Homework &gt;&gt; Problem: Find Min a…</a:t>
            </a: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B9E464A1-D573-4502-B80B-B31D289B626C}"/>
              </a:ext>
            </a:extLst>
          </p:cNvPr>
          <p:cNvSpPr/>
          <p:nvPr/>
        </p:nvSpPr>
        <p:spPr>
          <a:xfrm>
            <a:off x="382558" y="1214121"/>
            <a:ext cx="11386154" cy="1772109"/>
          </a:xfrm>
          <a:prstGeom prst="roundRect">
            <a:avLst>
              <a:gd name="adj" fmla="val 2053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9469EFC-BF2C-4762-A61F-FA1BD7E33C92}"/>
              </a:ext>
            </a:extLst>
          </p:cNvPr>
          <p:cNvSpPr txBox="1"/>
          <p:nvPr/>
        </p:nvSpPr>
        <p:spPr>
          <a:xfrm>
            <a:off x="2457510" y="1305714"/>
            <a:ext cx="329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From:</a:t>
            </a:r>
            <a:r>
              <a:rPr lang="en-US" sz="1400" noProof="1"/>
              <a:t> Albert Ionut Vasile | </a:t>
            </a:r>
            <a:r>
              <a:rPr lang="en-US" sz="1400" u="sng" noProof="1"/>
              <a:t>@alb3rtsk.2002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9275044-47CB-4DB2-B038-334E70575F3E}"/>
              </a:ext>
            </a:extLst>
          </p:cNvPr>
          <p:cNvSpPr txBox="1"/>
          <p:nvPr/>
        </p:nvSpPr>
        <p:spPr>
          <a:xfrm>
            <a:off x="2457316" y="1577503"/>
            <a:ext cx="27100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Date:</a:t>
            </a:r>
            <a:r>
              <a:rPr lang="en-US" sz="1200" dirty="0"/>
              <a:t> 26-Feb-2020 19:02 (4.5 hours ago)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C3C89E02-9DAD-4A44-A32F-06C1B9D5AA93}"/>
              </a:ext>
            </a:extLst>
          </p:cNvPr>
          <p:cNvSpPr/>
          <p:nvPr/>
        </p:nvSpPr>
        <p:spPr>
          <a:xfrm>
            <a:off x="7115363" y="1278149"/>
            <a:ext cx="459129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URL: </a:t>
            </a:r>
            <a:r>
              <a:rPr lang="en-US" sz="1400" dirty="0">
                <a:hlinkClick r:id="rId2"/>
              </a:rPr>
              <a:t>https://ro.softuni.org/engine/23/10#while-loops-vid...</a:t>
            </a:r>
            <a:endParaRPr lang="en-US" sz="1600" dirty="0"/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651CF1A3-395C-4E3D-90B8-77AF4B3BDACE}"/>
              </a:ext>
            </a:extLst>
          </p:cNvPr>
          <p:cNvSpPr/>
          <p:nvPr/>
        </p:nvSpPr>
        <p:spPr>
          <a:xfrm>
            <a:off x="1963373" y="1959582"/>
            <a:ext cx="8213511" cy="569060"/>
          </a:xfrm>
          <a:prstGeom prst="roundRect">
            <a:avLst>
              <a:gd name="adj" fmla="val 6829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8DDDDE1-DA90-4BF6-B7F9-8E036B5AD574}"/>
              </a:ext>
            </a:extLst>
          </p:cNvPr>
          <p:cNvSpPr txBox="1"/>
          <p:nvPr/>
        </p:nvSpPr>
        <p:spPr>
          <a:xfrm>
            <a:off x="2001473" y="1986775"/>
            <a:ext cx="77443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Hello! May you help me again with this problem?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i="1" dirty="0">
                <a:solidFill>
                  <a:schemeClr val="tx1"/>
                </a:solidFill>
              </a:rPr>
              <a:t>(image.png)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860B79A6-BD4E-405F-9C14-0A63BCE51C2E}"/>
              </a:ext>
            </a:extLst>
          </p:cNvPr>
          <p:cNvSpPr/>
          <p:nvPr/>
        </p:nvSpPr>
        <p:spPr>
          <a:xfrm>
            <a:off x="4853642" y="2619177"/>
            <a:ext cx="1474314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Lesson: </a:t>
            </a:r>
            <a:r>
              <a:rPr lang="en-US" sz="1200" b="1" dirty="0"/>
              <a:t>While Loops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4E62CEB5-83C8-419B-A4AE-053327C527D8}"/>
              </a:ext>
            </a:extLst>
          </p:cNvPr>
          <p:cNvSpPr/>
          <p:nvPr/>
        </p:nvSpPr>
        <p:spPr>
          <a:xfrm>
            <a:off x="7115363" y="2619177"/>
            <a:ext cx="188545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Slide: </a:t>
            </a:r>
            <a:r>
              <a:rPr lang="en-US" sz="1200" b="1" dirty="0"/>
              <a:t>While Loop &gt;</a:t>
            </a:r>
            <a:r>
              <a:rPr lang="en-US" sz="1200" b="1" dirty="0">
                <a:sym typeface="Wingdings" panose="05000000000000000000" pitchFamily="2" charset="2"/>
              </a:rPr>
              <a:t>&gt;</a:t>
            </a:r>
            <a:r>
              <a:rPr lang="en-US" sz="1200" b="1" dirty="0"/>
              <a:t> Video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048C2AD0-9635-4B8B-A218-3D6BFC641297}"/>
              </a:ext>
            </a:extLst>
          </p:cNvPr>
          <p:cNvSpPr/>
          <p:nvPr/>
        </p:nvSpPr>
        <p:spPr>
          <a:xfrm>
            <a:off x="418656" y="1959830"/>
            <a:ext cx="131616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# </a:t>
            </a:r>
            <a:r>
              <a:rPr lang="en-US" sz="1600" b="1" dirty="0"/>
              <a:t>52531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D8FD5661-BD2A-4DE4-9D51-0519ADE3165B}"/>
              </a:ext>
            </a:extLst>
          </p:cNvPr>
          <p:cNvSpPr/>
          <p:nvPr/>
        </p:nvSpPr>
        <p:spPr>
          <a:xfrm>
            <a:off x="1881786" y="2614714"/>
            <a:ext cx="27300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Course: </a:t>
            </a:r>
            <a:r>
              <a:rPr lang="en-US" sz="1200" b="1" dirty="0"/>
              <a:t>Intro Java – Romania – Jan 2020</a:t>
            </a:r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7C8D9704-E0A1-442E-96C3-68F8B380749D}"/>
              </a:ext>
            </a:extLst>
          </p:cNvPr>
          <p:cNvSpPr/>
          <p:nvPr/>
        </p:nvSpPr>
        <p:spPr>
          <a:xfrm>
            <a:off x="382558" y="625344"/>
            <a:ext cx="11386154" cy="497215"/>
          </a:xfrm>
          <a:prstGeom prst="roundRect">
            <a:avLst>
              <a:gd name="adj" fmla="val 6094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E6E59DF2-462F-4D62-A95F-54B737A2D10A}"/>
              </a:ext>
            </a:extLst>
          </p:cNvPr>
          <p:cNvSpPr txBox="1"/>
          <p:nvPr/>
        </p:nvSpPr>
        <p:spPr>
          <a:xfrm>
            <a:off x="442144" y="705185"/>
            <a:ext cx="10768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Questions:</a:t>
            </a:r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233F4EDB-6793-46AC-B680-F211EB647B27}"/>
              </a:ext>
            </a:extLst>
          </p:cNvPr>
          <p:cNvSpPr/>
          <p:nvPr/>
        </p:nvSpPr>
        <p:spPr>
          <a:xfrm>
            <a:off x="1555365" y="718495"/>
            <a:ext cx="803529" cy="32195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My </a:t>
            </a: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6BC09FC3-EBDE-441F-B65D-004B61FDE074}"/>
              </a:ext>
            </a:extLst>
          </p:cNvPr>
          <p:cNvSpPr/>
          <p:nvPr/>
        </p:nvSpPr>
        <p:spPr>
          <a:xfrm>
            <a:off x="2461213" y="718495"/>
            <a:ext cx="921246" cy="32195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Open</a:t>
            </a:r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4D9AB643-9206-4881-8C0E-56CCC28D975F}"/>
              </a:ext>
            </a:extLst>
          </p:cNvPr>
          <p:cNvSpPr/>
          <p:nvPr/>
        </p:nvSpPr>
        <p:spPr>
          <a:xfrm>
            <a:off x="3484777" y="718495"/>
            <a:ext cx="921245" cy="32195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Taken</a:t>
            </a:r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BC11559C-C672-400B-88A3-0413B7A95F72}"/>
              </a:ext>
            </a:extLst>
          </p:cNvPr>
          <p:cNvSpPr/>
          <p:nvPr/>
        </p:nvSpPr>
        <p:spPr>
          <a:xfrm>
            <a:off x="402244" y="1244591"/>
            <a:ext cx="1378198" cy="569060"/>
          </a:xfrm>
          <a:prstGeom prst="roundRect">
            <a:avLst>
              <a:gd name="adj" fmla="val 5022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269875" algn="ctr"/>
            <a:r>
              <a:rPr lang="en-US" dirty="0"/>
              <a:t>Closed</a:t>
            </a:r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2B3FD813-997D-47E9-9B85-EF3AEDA90D79}"/>
              </a:ext>
            </a:extLst>
          </p:cNvPr>
          <p:cNvSpPr/>
          <p:nvPr/>
        </p:nvSpPr>
        <p:spPr>
          <a:xfrm>
            <a:off x="10341579" y="1958590"/>
            <a:ext cx="1262441" cy="374496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Take</a:t>
            </a:r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AA07746C-B0B4-4C34-8457-7FF3B3827D2F}"/>
              </a:ext>
            </a:extLst>
          </p:cNvPr>
          <p:cNvSpPr/>
          <p:nvPr/>
        </p:nvSpPr>
        <p:spPr>
          <a:xfrm>
            <a:off x="4508340" y="718495"/>
            <a:ext cx="921245" cy="32195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Closed</a:t>
            </a:r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AB093E9D-5805-471C-8795-793C9AD75562}"/>
              </a:ext>
            </a:extLst>
          </p:cNvPr>
          <p:cNvSpPr/>
          <p:nvPr/>
        </p:nvSpPr>
        <p:spPr>
          <a:xfrm>
            <a:off x="5531903" y="718495"/>
            <a:ext cx="649072" cy="32195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All</a:t>
            </a:r>
          </a:p>
        </p:txBody>
      </p: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8EEB0821-7830-4987-B8A8-CAC3BC221F0F}"/>
              </a:ext>
            </a:extLst>
          </p:cNvPr>
          <p:cNvSpPr/>
          <p:nvPr/>
        </p:nvSpPr>
        <p:spPr>
          <a:xfrm>
            <a:off x="10341579" y="2462006"/>
            <a:ext cx="1262441" cy="374496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Close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14A06238-1E6E-4F2B-BC68-F7232EA327ED}"/>
              </a:ext>
            </a:extLst>
          </p:cNvPr>
          <p:cNvSpPr/>
          <p:nvPr/>
        </p:nvSpPr>
        <p:spPr>
          <a:xfrm>
            <a:off x="447221" y="2421463"/>
            <a:ext cx="126801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Taken by:</a:t>
            </a:r>
            <a:br>
              <a:rPr lang="en-US" sz="1200" noProof="1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sz="1200" b="1" noProof="1"/>
              <a:t>@nakov</a:t>
            </a:r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EFF9A501-AAA6-4001-9AF5-CDCFB0F5889F}"/>
              </a:ext>
            </a:extLst>
          </p:cNvPr>
          <p:cNvCxnSpPr>
            <a:cxnSpLocks/>
          </p:cNvCxnSpPr>
          <p:nvPr/>
        </p:nvCxnSpPr>
        <p:spPr>
          <a:xfrm>
            <a:off x="1772145" y="1214121"/>
            <a:ext cx="0" cy="1772109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pic>
        <p:nvPicPr>
          <p:cNvPr id="2050" name="Picture 2">
            <a:extLst>
              <a:ext uri="{FF2B5EF4-FFF2-40B4-BE49-F238E27FC236}">
                <a16:creationId xmlns:a16="http://schemas.microsoft.com/office/drawing/2014/main" id="{625078AB-A028-41B7-AFCF-34A1AD83FF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7027" y="3249930"/>
            <a:ext cx="457200" cy="457200"/>
          </a:xfrm>
          <a:prstGeom prst="roundRect">
            <a:avLst>
              <a:gd name="adj" fmla="val 8334"/>
            </a:avLst>
          </a:prstGeom>
          <a:noFill/>
          <a:ln>
            <a:solidFill>
              <a:schemeClr val="bg1">
                <a:lumMod val="6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DCED4946-98C4-428E-B0B4-D0BE890DF2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3372" y="1364458"/>
            <a:ext cx="440211" cy="440211"/>
          </a:xfrm>
          <a:prstGeom prst="roundRect">
            <a:avLst>
              <a:gd name="adj" fmla="val 8334"/>
            </a:avLst>
          </a:prstGeom>
          <a:noFill/>
          <a:ln>
            <a:solidFill>
              <a:schemeClr val="bg1">
                <a:lumMod val="6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48C36407-2AD3-421D-834F-896DCF1749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6121" y="2479268"/>
            <a:ext cx="372342" cy="372342"/>
          </a:xfrm>
          <a:prstGeom prst="roundRect">
            <a:avLst>
              <a:gd name="adj" fmla="val 8334"/>
            </a:avLst>
          </a:prstGeom>
          <a:noFill/>
          <a:ln>
            <a:solidFill>
              <a:schemeClr val="bg1">
                <a:lumMod val="6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" name="Picture 91">
            <a:extLst>
              <a:ext uri="{FF2B5EF4-FFF2-40B4-BE49-F238E27FC236}">
                <a16:creationId xmlns:a16="http://schemas.microsoft.com/office/drawing/2014/main" id="{4BC32D78-603A-47A1-A536-B8B2E4D312D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58942" y="5123818"/>
            <a:ext cx="438538" cy="438538"/>
          </a:xfrm>
          <a:prstGeom prst="roundRect">
            <a:avLst>
              <a:gd name="adj" fmla="val 8334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8D7A1760-B206-4A72-9BF0-D8D5011D572C}"/>
              </a:ext>
            </a:extLst>
          </p:cNvPr>
          <p:cNvSpPr/>
          <p:nvPr/>
        </p:nvSpPr>
        <p:spPr>
          <a:xfrm>
            <a:off x="10341579" y="3842092"/>
            <a:ext cx="1262441" cy="374496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Take</a:t>
            </a:r>
          </a:p>
        </p:txBody>
      </p:sp>
      <p:sp>
        <p:nvSpPr>
          <p:cNvPr id="99" name="Rectangle: Rounded Corners 98">
            <a:extLst>
              <a:ext uri="{FF2B5EF4-FFF2-40B4-BE49-F238E27FC236}">
                <a16:creationId xmlns:a16="http://schemas.microsoft.com/office/drawing/2014/main" id="{102ACC5A-EE7E-42E9-A390-A708FBE6A835}"/>
              </a:ext>
            </a:extLst>
          </p:cNvPr>
          <p:cNvSpPr/>
          <p:nvPr/>
        </p:nvSpPr>
        <p:spPr>
          <a:xfrm>
            <a:off x="10341579" y="4355172"/>
            <a:ext cx="1262441" cy="374496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Close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FA1B69EE-7274-40F9-AA67-E156923CBCB2}"/>
              </a:ext>
            </a:extLst>
          </p:cNvPr>
          <p:cNvSpPr/>
          <p:nvPr/>
        </p:nvSpPr>
        <p:spPr>
          <a:xfrm>
            <a:off x="418656" y="3842092"/>
            <a:ext cx="131616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# </a:t>
            </a:r>
            <a:r>
              <a:rPr lang="en-US" sz="1600" b="1" dirty="0"/>
              <a:t>52519</a:t>
            </a:r>
          </a:p>
        </p:txBody>
      </p:sp>
      <p:sp>
        <p:nvSpPr>
          <p:cNvPr id="101" name="Rectangle: Rounded Corners 100">
            <a:extLst>
              <a:ext uri="{FF2B5EF4-FFF2-40B4-BE49-F238E27FC236}">
                <a16:creationId xmlns:a16="http://schemas.microsoft.com/office/drawing/2014/main" id="{7F273708-DDE9-473F-BBF2-1F08CF8C0973}"/>
              </a:ext>
            </a:extLst>
          </p:cNvPr>
          <p:cNvSpPr/>
          <p:nvPr/>
        </p:nvSpPr>
        <p:spPr>
          <a:xfrm>
            <a:off x="392083" y="3097008"/>
            <a:ext cx="1388359" cy="569060"/>
          </a:xfrm>
          <a:prstGeom prst="roundRect">
            <a:avLst>
              <a:gd name="adj" fmla="val 3348"/>
            </a:avLst>
          </a:prstGeom>
          <a:solidFill>
            <a:srgbClr val="DEA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354013" algn="ctr"/>
            <a:r>
              <a:rPr lang="en-US" dirty="0"/>
              <a:t>Open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6EACDD15-4FA4-44B7-9295-C9C5F97A66BA}"/>
              </a:ext>
            </a:extLst>
          </p:cNvPr>
          <p:cNvSpPr/>
          <p:nvPr/>
        </p:nvSpPr>
        <p:spPr>
          <a:xfrm>
            <a:off x="447221" y="4303725"/>
            <a:ext cx="126801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Taken by:</a:t>
            </a:r>
            <a:br>
              <a:rPr lang="en-US" sz="1200" noProof="1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sz="1200" b="1" noProof="1"/>
              <a:t>@anna.s</a:t>
            </a:r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3881AB99-C22A-46ED-82E2-34E1A5EA81C9}"/>
              </a:ext>
            </a:extLst>
          </p:cNvPr>
          <p:cNvCxnSpPr>
            <a:cxnSpLocks/>
          </p:cNvCxnSpPr>
          <p:nvPr/>
        </p:nvCxnSpPr>
        <p:spPr>
          <a:xfrm>
            <a:off x="1781670" y="3096383"/>
            <a:ext cx="0" cy="1772109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pic>
        <p:nvPicPr>
          <p:cNvPr id="2058" name="Picture 10">
            <a:extLst>
              <a:ext uri="{FF2B5EF4-FFF2-40B4-BE49-F238E27FC236}">
                <a16:creationId xmlns:a16="http://schemas.microsoft.com/office/drawing/2014/main" id="{3DAE8C01-8E11-4947-9D36-16C2B2FE67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6121" y="4356919"/>
            <a:ext cx="381639" cy="381639"/>
          </a:xfrm>
          <a:prstGeom prst="roundRect">
            <a:avLst>
              <a:gd name="adj" fmla="val 8334"/>
            </a:avLst>
          </a:prstGeom>
          <a:noFill/>
          <a:ln>
            <a:solidFill>
              <a:schemeClr val="bg1">
                <a:lumMod val="6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5" name="Picture 94">
            <a:extLst>
              <a:ext uri="{FF2B5EF4-FFF2-40B4-BE49-F238E27FC236}">
                <a16:creationId xmlns:a16="http://schemas.microsoft.com/office/drawing/2014/main" id="{855C4F66-E719-41B3-ABBF-70FB66F98D9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669122" y="660142"/>
            <a:ext cx="2072820" cy="445047"/>
          </a:xfrm>
          <a:prstGeom prst="rect">
            <a:avLst/>
          </a:prstGeom>
        </p:spPr>
      </p:pic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ADA72FD5-6382-4E5D-99EE-3075DDC42EBE}"/>
              </a:ext>
            </a:extLst>
          </p:cNvPr>
          <p:cNvCxnSpPr>
            <a:cxnSpLocks/>
          </p:cNvCxnSpPr>
          <p:nvPr/>
        </p:nvCxnSpPr>
        <p:spPr>
          <a:xfrm>
            <a:off x="6410717" y="625344"/>
            <a:ext cx="0" cy="479845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4317ADEB-C4AC-42D7-AFEE-0FFC6ADA0C09}"/>
              </a:ext>
            </a:extLst>
          </p:cNvPr>
          <p:cNvSpPr txBox="1"/>
          <p:nvPr/>
        </p:nvSpPr>
        <p:spPr>
          <a:xfrm>
            <a:off x="6484638" y="705185"/>
            <a:ext cx="8296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Sort by:</a:t>
            </a:r>
          </a:p>
        </p:txBody>
      </p:sp>
      <p:sp>
        <p:nvSpPr>
          <p:cNvPr id="119" name="Rectangle: Rounded Corners 118">
            <a:extLst>
              <a:ext uri="{FF2B5EF4-FFF2-40B4-BE49-F238E27FC236}">
                <a16:creationId xmlns:a16="http://schemas.microsoft.com/office/drawing/2014/main" id="{E6B36ED1-94F6-4931-BB55-2372FA06AF31}"/>
              </a:ext>
            </a:extLst>
          </p:cNvPr>
          <p:cNvSpPr/>
          <p:nvPr/>
        </p:nvSpPr>
        <p:spPr>
          <a:xfrm>
            <a:off x="7332950" y="718495"/>
            <a:ext cx="1091427" cy="32195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Date</a:t>
            </a:r>
          </a:p>
        </p:txBody>
      </p:sp>
      <p:pic>
        <p:nvPicPr>
          <p:cNvPr id="2062" name="Picture 14" descr="Image result for dropdown">
            <a:extLst>
              <a:ext uri="{FF2B5EF4-FFF2-40B4-BE49-F238E27FC236}">
                <a16:creationId xmlns:a16="http://schemas.microsoft.com/office/drawing/2014/main" id="{3B652C1E-907E-4D93-A40F-58FA65D769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8078" y="768508"/>
            <a:ext cx="227225" cy="22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CC936F51-D5E8-4514-9FF6-0CF1DBCA094E}"/>
              </a:ext>
            </a:extLst>
          </p:cNvPr>
          <p:cNvCxnSpPr>
            <a:cxnSpLocks/>
          </p:cNvCxnSpPr>
          <p:nvPr/>
        </p:nvCxnSpPr>
        <p:spPr>
          <a:xfrm>
            <a:off x="9545802" y="625344"/>
            <a:ext cx="0" cy="479845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22" name="Rectangle 121">
            <a:extLst>
              <a:ext uri="{FF2B5EF4-FFF2-40B4-BE49-F238E27FC236}">
                <a16:creationId xmlns:a16="http://schemas.microsoft.com/office/drawing/2014/main" id="{6D46E17D-0A1C-43F3-91FF-461FD0283BD1}"/>
              </a:ext>
            </a:extLst>
          </p:cNvPr>
          <p:cNvSpPr/>
          <p:nvPr/>
        </p:nvSpPr>
        <p:spPr>
          <a:xfrm>
            <a:off x="418656" y="5724161"/>
            <a:ext cx="131616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# </a:t>
            </a:r>
            <a:r>
              <a:rPr lang="en-US" sz="1600" b="1" dirty="0"/>
              <a:t>52502</a:t>
            </a:r>
          </a:p>
        </p:txBody>
      </p:sp>
      <p:sp>
        <p:nvSpPr>
          <p:cNvPr id="123" name="Rectangle: Rounded Corners 122">
            <a:extLst>
              <a:ext uri="{FF2B5EF4-FFF2-40B4-BE49-F238E27FC236}">
                <a16:creationId xmlns:a16="http://schemas.microsoft.com/office/drawing/2014/main" id="{2307338F-CBEE-484B-A5F4-998E7E2AA35D}"/>
              </a:ext>
            </a:extLst>
          </p:cNvPr>
          <p:cNvSpPr/>
          <p:nvPr/>
        </p:nvSpPr>
        <p:spPr>
          <a:xfrm>
            <a:off x="392083" y="4969746"/>
            <a:ext cx="1388359" cy="569060"/>
          </a:xfrm>
          <a:prstGeom prst="roundRect">
            <a:avLst>
              <a:gd name="adj" fmla="val 3348"/>
            </a:avLst>
          </a:prstGeom>
          <a:solidFill>
            <a:srgbClr val="43A3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541338" algn="ctr"/>
            <a:r>
              <a:rPr lang="en-US" dirty="0"/>
              <a:t>Taken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3B91672B-DD69-4B94-A4A6-C4D497AF881F}"/>
              </a:ext>
            </a:extLst>
          </p:cNvPr>
          <p:cNvSpPr/>
          <p:nvPr/>
        </p:nvSpPr>
        <p:spPr>
          <a:xfrm>
            <a:off x="447221" y="6185794"/>
            <a:ext cx="126801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Taken by:</a:t>
            </a:r>
            <a:br>
              <a:rPr lang="en-US" sz="1200" noProof="1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sz="1200" b="1" noProof="1"/>
              <a:t>@anna.s</a:t>
            </a:r>
          </a:p>
        </p:txBody>
      </p: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FCCD3804-BBA0-4E6F-8D78-65A6C3A3F593}"/>
              </a:ext>
            </a:extLst>
          </p:cNvPr>
          <p:cNvCxnSpPr>
            <a:cxnSpLocks/>
          </p:cNvCxnSpPr>
          <p:nvPr/>
        </p:nvCxnSpPr>
        <p:spPr>
          <a:xfrm>
            <a:off x="1781670" y="4978452"/>
            <a:ext cx="0" cy="1772109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pic>
        <p:nvPicPr>
          <p:cNvPr id="126" name="Picture 10">
            <a:extLst>
              <a:ext uri="{FF2B5EF4-FFF2-40B4-BE49-F238E27FC236}">
                <a16:creationId xmlns:a16="http://schemas.microsoft.com/office/drawing/2014/main" id="{6F73B890-EE79-4D20-8B56-0B3DC21E03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6121" y="6238988"/>
            <a:ext cx="381639" cy="381639"/>
          </a:xfrm>
          <a:prstGeom prst="roundRect">
            <a:avLst>
              <a:gd name="adj" fmla="val 8334"/>
            </a:avLst>
          </a:prstGeom>
          <a:noFill/>
          <a:ln>
            <a:solidFill>
              <a:schemeClr val="bg1">
                <a:lumMod val="6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Image result for OK icon">
            <a:extLst>
              <a:ext uri="{FF2B5EF4-FFF2-40B4-BE49-F238E27FC236}">
                <a16:creationId xmlns:a16="http://schemas.microsoft.com/office/drawing/2014/main" id="{EC45AE3B-DA56-4793-8B93-6478F36D2A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914" y="1335068"/>
            <a:ext cx="313730" cy="313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Image result for open icon">
            <a:extLst>
              <a:ext uri="{FF2B5EF4-FFF2-40B4-BE49-F238E27FC236}">
                <a16:creationId xmlns:a16="http://schemas.microsoft.com/office/drawing/2014/main" id="{AB95D383-65DA-415B-AD8D-3A1098E60C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932" t="11496" r="3467" b="11639"/>
          <a:stretch/>
        </p:blipFill>
        <p:spPr bwMode="auto">
          <a:xfrm>
            <a:off x="553132" y="3226242"/>
            <a:ext cx="334243" cy="283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" name="Picture 105">
            <a:extLst>
              <a:ext uri="{FF2B5EF4-FFF2-40B4-BE49-F238E27FC236}">
                <a16:creationId xmlns:a16="http://schemas.microsoft.com/office/drawing/2014/main" id="{F3A2CE65-3773-40FD-872A-54AAB674A65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97969" y="5076673"/>
            <a:ext cx="481745" cy="321164"/>
          </a:xfrm>
          <a:prstGeom prst="rect">
            <a:avLst/>
          </a:prstGeom>
        </p:spPr>
      </p:pic>
      <p:pic>
        <p:nvPicPr>
          <p:cNvPr id="132" name="Picture 131">
            <a:extLst>
              <a:ext uri="{FF2B5EF4-FFF2-40B4-BE49-F238E27FC236}">
                <a16:creationId xmlns:a16="http://schemas.microsoft.com/office/drawing/2014/main" id="{B9C75448-9C05-436B-924F-C8ED9CBF47F2}"/>
              </a:ext>
            </a:extLst>
          </p:cNvPr>
          <p:cNvPicPr>
            <a:picLocks noChangeAspect="1"/>
          </p:cNvPicPr>
          <p:nvPr/>
        </p:nvPicPr>
        <p:blipFill>
          <a:blip r:embed="rId1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345041" y="1589321"/>
            <a:ext cx="978986" cy="351035"/>
          </a:xfrm>
          <a:prstGeom prst="rect">
            <a:avLst/>
          </a:prstGeom>
        </p:spPr>
      </p:pic>
      <p:sp>
        <p:nvSpPr>
          <p:cNvPr id="134" name="Rectangle: Rounded Corners 133">
            <a:extLst>
              <a:ext uri="{FF2B5EF4-FFF2-40B4-BE49-F238E27FC236}">
                <a16:creationId xmlns:a16="http://schemas.microsoft.com/office/drawing/2014/main" id="{72065CF4-07A3-433B-866F-509A8F5E2210}"/>
              </a:ext>
            </a:extLst>
          </p:cNvPr>
          <p:cNvSpPr/>
          <p:nvPr/>
        </p:nvSpPr>
        <p:spPr>
          <a:xfrm>
            <a:off x="10341579" y="5718690"/>
            <a:ext cx="1262441" cy="374496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noProof="1"/>
              <a:t>Untake</a:t>
            </a:r>
          </a:p>
        </p:txBody>
      </p:sp>
      <p:sp>
        <p:nvSpPr>
          <p:cNvPr id="135" name="Rectangle: Rounded Corners 134">
            <a:extLst>
              <a:ext uri="{FF2B5EF4-FFF2-40B4-BE49-F238E27FC236}">
                <a16:creationId xmlns:a16="http://schemas.microsoft.com/office/drawing/2014/main" id="{5E12996A-44FA-4B7D-B0E6-0E44214C1327}"/>
              </a:ext>
            </a:extLst>
          </p:cNvPr>
          <p:cNvSpPr/>
          <p:nvPr/>
        </p:nvSpPr>
        <p:spPr>
          <a:xfrm>
            <a:off x="10341579" y="6220326"/>
            <a:ext cx="1262441" cy="374496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Close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AF9C7F49-FD75-403F-A214-BA16CB178129}"/>
              </a:ext>
            </a:extLst>
          </p:cNvPr>
          <p:cNvSpPr/>
          <p:nvPr/>
        </p:nvSpPr>
        <p:spPr>
          <a:xfrm>
            <a:off x="7117959" y="1582957"/>
            <a:ext cx="978986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Answers: </a:t>
            </a:r>
            <a:r>
              <a:rPr lang="en-US" sz="1400" b="1" dirty="0"/>
              <a:t>3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B72A1553-2D41-41FA-B532-844670B84B43}"/>
              </a:ext>
            </a:extLst>
          </p:cNvPr>
          <p:cNvSpPr/>
          <p:nvPr/>
        </p:nvSpPr>
        <p:spPr>
          <a:xfrm>
            <a:off x="7115363" y="3141864"/>
            <a:ext cx="459129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URL: </a:t>
            </a:r>
            <a:r>
              <a:rPr lang="en-US" sz="1400" dirty="0">
                <a:hlinkClick r:id="rId2"/>
              </a:rPr>
              <a:t>https://ro.softuni.org/engine/23/10#354624</a:t>
            </a:r>
            <a:endParaRPr lang="en-US" sz="1600" dirty="0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9FA9297F-ADDF-4DAD-B60B-F6F383503C4B}"/>
              </a:ext>
            </a:extLst>
          </p:cNvPr>
          <p:cNvSpPr/>
          <p:nvPr/>
        </p:nvSpPr>
        <p:spPr>
          <a:xfrm>
            <a:off x="7115363" y="5041532"/>
            <a:ext cx="459129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URL: </a:t>
            </a:r>
            <a:r>
              <a:rPr lang="en-US" sz="1400" dirty="0">
                <a:hlinkClick r:id="rId2"/>
              </a:rPr>
              <a:t>https://ro.softuni.org/engine/23/10#354624</a:t>
            </a:r>
            <a:endParaRPr lang="en-US" sz="1600" dirty="0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7AD20CAA-C9D6-4DE7-B33B-FEC06F8C67D7}"/>
              </a:ext>
            </a:extLst>
          </p:cNvPr>
          <p:cNvSpPr/>
          <p:nvPr/>
        </p:nvSpPr>
        <p:spPr>
          <a:xfrm>
            <a:off x="8137585" y="1582957"/>
            <a:ext cx="13203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hlinkClick r:id="rId17"/>
              </a:rPr>
              <a:t>View in GitHub</a:t>
            </a:r>
            <a:endParaRPr lang="en-US" sz="1600" dirty="0"/>
          </a:p>
        </p:txBody>
      </p:sp>
      <p:pic>
        <p:nvPicPr>
          <p:cNvPr id="151" name="Picture 150">
            <a:extLst>
              <a:ext uri="{FF2B5EF4-FFF2-40B4-BE49-F238E27FC236}">
                <a16:creationId xmlns:a16="http://schemas.microsoft.com/office/drawing/2014/main" id="{6B1D724E-0535-4952-B213-879B5EDF2A04}"/>
              </a:ext>
            </a:extLst>
          </p:cNvPr>
          <p:cNvPicPr>
            <a:picLocks noChangeAspect="1"/>
          </p:cNvPicPr>
          <p:nvPr/>
        </p:nvPicPr>
        <p:blipFill>
          <a:blip r:embed="rId1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345041" y="3470563"/>
            <a:ext cx="978986" cy="351035"/>
          </a:xfrm>
          <a:prstGeom prst="rect">
            <a:avLst/>
          </a:prstGeom>
        </p:spPr>
      </p:pic>
      <p:sp>
        <p:nvSpPr>
          <p:cNvPr id="152" name="Rectangle 151">
            <a:extLst>
              <a:ext uri="{FF2B5EF4-FFF2-40B4-BE49-F238E27FC236}">
                <a16:creationId xmlns:a16="http://schemas.microsoft.com/office/drawing/2014/main" id="{685857A7-A20A-48B8-B3C6-C6C9CD555D7A}"/>
              </a:ext>
            </a:extLst>
          </p:cNvPr>
          <p:cNvSpPr/>
          <p:nvPr/>
        </p:nvSpPr>
        <p:spPr>
          <a:xfrm>
            <a:off x="7117959" y="3464199"/>
            <a:ext cx="978986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Answers: </a:t>
            </a:r>
            <a:r>
              <a:rPr lang="en-US" sz="1400" b="1" dirty="0"/>
              <a:t>0</a:t>
            </a: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A995A62D-0816-4205-BDD3-AF170CFDF9AC}"/>
              </a:ext>
            </a:extLst>
          </p:cNvPr>
          <p:cNvSpPr/>
          <p:nvPr/>
        </p:nvSpPr>
        <p:spPr>
          <a:xfrm>
            <a:off x="8137585" y="3464199"/>
            <a:ext cx="13203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hlinkClick r:id="rId17"/>
              </a:rPr>
              <a:t>View in GitHub</a:t>
            </a:r>
            <a:endParaRPr lang="en-US" sz="1600" dirty="0"/>
          </a:p>
        </p:txBody>
      </p:sp>
      <p:pic>
        <p:nvPicPr>
          <p:cNvPr id="154" name="Picture 153">
            <a:extLst>
              <a:ext uri="{FF2B5EF4-FFF2-40B4-BE49-F238E27FC236}">
                <a16:creationId xmlns:a16="http://schemas.microsoft.com/office/drawing/2014/main" id="{C92BD735-88D7-452C-A878-332174B8B74F}"/>
              </a:ext>
            </a:extLst>
          </p:cNvPr>
          <p:cNvPicPr>
            <a:picLocks noChangeAspect="1"/>
          </p:cNvPicPr>
          <p:nvPr/>
        </p:nvPicPr>
        <p:blipFill>
          <a:blip r:embed="rId1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345041" y="5352315"/>
            <a:ext cx="978986" cy="351035"/>
          </a:xfrm>
          <a:prstGeom prst="rect">
            <a:avLst/>
          </a:prstGeom>
        </p:spPr>
      </p:pic>
      <p:sp>
        <p:nvSpPr>
          <p:cNvPr id="155" name="Rectangle 154">
            <a:extLst>
              <a:ext uri="{FF2B5EF4-FFF2-40B4-BE49-F238E27FC236}">
                <a16:creationId xmlns:a16="http://schemas.microsoft.com/office/drawing/2014/main" id="{B0401DAB-34BD-4A18-907E-231C61ED2493}"/>
              </a:ext>
            </a:extLst>
          </p:cNvPr>
          <p:cNvSpPr/>
          <p:nvPr/>
        </p:nvSpPr>
        <p:spPr>
          <a:xfrm>
            <a:off x="7117959" y="5345951"/>
            <a:ext cx="978986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Answers: </a:t>
            </a:r>
            <a:r>
              <a:rPr lang="en-US" sz="1400" b="1" dirty="0"/>
              <a:t>0</a:t>
            </a:r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C8D73F76-65E9-4633-B40E-3AA7BC3AEAF7}"/>
              </a:ext>
            </a:extLst>
          </p:cNvPr>
          <p:cNvSpPr/>
          <p:nvPr/>
        </p:nvSpPr>
        <p:spPr>
          <a:xfrm>
            <a:off x="8128001" y="5345951"/>
            <a:ext cx="132996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hlinkClick r:id="rId17"/>
              </a:rPr>
              <a:t>View in GitHub</a:t>
            </a:r>
            <a:endParaRPr lang="en-US" sz="1600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46E6D81A-3E6B-46E6-8B35-0345768CE656}"/>
              </a:ext>
            </a:extLst>
          </p:cNvPr>
          <p:cNvSpPr txBox="1"/>
          <p:nvPr/>
        </p:nvSpPr>
        <p:spPr>
          <a:xfrm>
            <a:off x="0" y="0"/>
            <a:ext cx="12192000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b="1" dirty="0"/>
              <a:t>Help Center Issue Tracker UI (Canceled)</a:t>
            </a: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8178CE95-EF68-4959-9966-1A09D1C3C00C}"/>
              </a:ext>
            </a:extLst>
          </p:cNvPr>
          <p:cNvGrpSpPr/>
          <p:nvPr/>
        </p:nvGrpSpPr>
        <p:grpSpPr>
          <a:xfrm>
            <a:off x="180869" y="243935"/>
            <a:ext cx="11826910" cy="6408076"/>
            <a:chOff x="140677" y="294175"/>
            <a:chExt cx="11826910" cy="6408076"/>
          </a:xfrm>
        </p:grpSpPr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4D6A2721-1019-4774-AA95-9ECD109FCC69}"/>
                </a:ext>
              </a:extLst>
            </p:cNvPr>
            <p:cNvCxnSpPr>
              <a:cxnSpLocks/>
            </p:cNvCxnSpPr>
            <p:nvPr/>
          </p:nvCxnSpPr>
          <p:spPr>
            <a:xfrm>
              <a:off x="221064" y="311499"/>
              <a:ext cx="11746523" cy="6390752"/>
            </a:xfrm>
            <a:prstGeom prst="line">
              <a:avLst/>
            </a:prstGeom>
            <a:ln w="76200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0657EE7F-B39B-42EF-926A-4B15E6778B8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0677" y="294175"/>
              <a:ext cx="11826910" cy="6408076"/>
            </a:xfrm>
            <a:prstGeom prst="line">
              <a:avLst/>
            </a:prstGeom>
            <a:ln w="76200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26058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Picture 205">
            <a:extLst>
              <a:ext uri="{FF2B5EF4-FFF2-40B4-BE49-F238E27FC236}">
                <a16:creationId xmlns:a16="http://schemas.microsoft.com/office/drawing/2014/main" id="{2A70C411-7FBE-4436-AF21-3ECD875A68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207" name="Picture 206">
            <a:extLst>
              <a:ext uri="{FF2B5EF4-FFF2-40B4-BE49-F238E27FC236}">
                <a16:creationId xmlns:a16="http://schemas.microsoft.com/office/drawing/2014/main" id="{BE74252E-3EA9-48FF-AC9B-A6FB1CF7CDDF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tx2">
                <a:lumMod val="60000"/>
                <a:lumOff val="40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943924" y="6364540"/>
            <a:ext cx="1100982" cy="361675"/>
          </a:xfrm>
          <a:prstGeom prst="rect">
            <a:avLst/>
          </a:prstGeom>
          <a:effectLst>
            <a:outerShdw blurRad="63500" sx="102000" sy="102000" algn="ctr" rotWithShape="0">
              <a:schemeClr val="bg1">
                <a:lumMod val="65000"/>
                <a:alpha val="40000"/>
              </a:schemeClr>
            </a:outerShdw>
          </a:effectLst>
        </p:spPr>
      </p:pic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700C94A0-1D51-4973-B2D2-A234D22AA0F7}"/>
              </a:ext>
            </a:extLst>
          </p:cNvPr>
          <p:cNvSpPr/>
          <p:nvPr/>
        </p:nvSpPr>
        <p:spPr>
          <a:xfrm>
            <a:off x="4237436" y="3111130"/>
            <a:ext cx="954324" cy="221349"/>
          </a:xfrm>
          <a:prstGeom prst="roundRect">
            <a:avLst>
              <a:gd name="adj" fmla="val 50000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Resolved</a:t>
            </a: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71201562-2F49-42CD-BD96-CACD836521C4}"/>
              </a:ext>
            </a:extLst>
          </p:cNvPr>
          <p:cNvSpPr/>
          <p:nvPr/>
        </p:nvSpPr>
        <p:spPr>
          <a:xfrm>
            <a:off x="10864328" y="6255880"/>
            <a:ext cx="248385" cy="236370"/>
          </a:xfrm>
          <a:prstGeom prst="ellipse">
            <a:avLst/>
          </a:prstGeom>
          <a:solidFill>
            <a:srgbClr val="FFC61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ysClr val="windowText" lastClr="000000"/>
                </a:solidFill>
              </a:rPr>
              <a:t>1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E10F8CA-BAFD-4CB6-B16B-4DB7FAC959C6}"/>
              </a:ext>
            </a:extLst>
          </p:cNvPr>
          <p:cNvGrpSpPr/>
          <p:nvPr/>
        </p:nvGrpSpPr>
        <p:grpSpPr>
          <a:xfrm>
            <a:off x="1725179" y="1005931"/>
            <a:ext cx="8059862" cy="5249949"/>
            <a:chOff x="134777" y="713971"/>
            <a:chExt cx="8059862" cy="5249949"/>
          </a:xfrm>
        </p:grpSpPr>
        <p:sp>
          <p:nvSpPr>
            <p:cNvPr id="77" name="Rectangle: Rounded Corners 76">
              <a:extLst>
                <a:ext uri="{FF2B5EF4-FFF2-40B4-BE49-F238E27FC236}">
                  <a16:creationId xmlns:a16="http://schemas.microsoft.com/office/drawing/2014/main" id="{A8A85220-769F-49C5-8F8F-9696BB6944E6}"/>
                </a:ext>
              </a:extLst>
            </p:cNvPr>
            <p:cNvSpPr/>
            <p:nvPr/>
          </p:nvSpPr>
          <p:spPr>
            <a:xfrm>
              <a:off x="134777" y="713971"/>
              <a:ext cx="8059862" cy="5249949"/>
            </a:xfrm>
            <a:prstGeom prst="roundRect">
              <a:avLst>
                <a:gd name="adj" fmla="val 935"/>
              </a:avLst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Rectangle: Rounded Corners 77">
              <a:extLst>
                <a:ext uri="{FF2B5EF4-FFF2-40B4-BE49-F238E27FC236}">
                  <a16:creationId xmlns:a16="http://schemas.microsoft.com/office/drawing/2014/main" id="{5BDB6F50-F7EC-471A-B415-ABF563BB92BE}"/>
                </a:ext>
              </a:extLst>
            </p:cNvPr>
            <p:cNvSpPr/>
            <p:nvPr/>
          </p:nvSpPr>
          <p:spPr>
            <a:xfrm>
              <a:off x="1519870" y="1696991"/>
              <a:ext cx="2766229" cy="1151466"/>
            </a:xfrm>
            <a:prstGeom prst="roundRect">
              <a:avLst>
                <a:gd name="adj" fmla="val 4028"/>
              </a:avLst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EF058D79-99C2-4A75-940F-97BF6E7B3220}"/>
                </a:ext>
              </a:extLst>
            </p:cNvPr>
            <p:cNvSpPr txBox="1"/>
            <p:nvPr/>
          </p:nvSpPr>
          <p:spPr>
            <a:xfrm>
              <a:off x="2082543" y="1764928"/>
              <a:ext cx="1225405" cy="2676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noProof="1"/>
                <a:t>Dorobeica Andra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861D85C2-C271-49EC-9912-379820CF543C}"/>
                </a:ext>
              </a:extLst>
            </p:cNvPr>
            <p:cNvSpPr txBox="1"/>
            <p:nvPr/>
          </p:nvSpPr>
          <p:spPr>
            <a:xfrm>
              <a:off x="2082374" y="2001243"/>
              <a:ext cx="12715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26-Feb-2020 21:33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BB4BA46E-A267-4FCF-A37F-21A0C3F94B0C}"/>
                </a:ext>
              </a:extLst>
            </p:cNvPr>
            <p:cNvSpPr txBox="1"/>
            <p:nvPr/>
          </p:nvSpPr>
          <p:spPr>
            <a:xfrm>
              <a:off x="1603962" y="2510794"/>
              <a:ext cx="2664768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chemeClr val="bg1"/>
                  </a:solidFill>
                </a:defRPr>
              </a:lvl1pPr>
            </a:lstStyle>
            <a:p>
              <a:r>
                <a:rPr lang="en-US" sz="1300" dirty="0">
                  <a:solidFill>
                    <a:schemeClr val="tx1"/>
                  </a:solidFill>
                </a:rPr>
                <a:t>Hello! I was trying to solve for loop…</a:t>
              </a:r>
            </a:p>
          </p:txBody>
        </p:sp>
        <p:pic>
          <p:nvPicPr>
            <p:cNvPr id="82" name="Picture 81">
              <a:extLst>
                <a:ext uri="{FF2B5EF4-FFF2-40B4-BE49-F238E27FC236}">
                  <a16:creationId xmlns:a16="http://schemas.microsoft.com/office/drawing/2014/main" id="{C716D90E-9732-4396-B10F-02C0AE6B6A4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3309634" y="1990801"/>
              <a:ext cx="996784" cy="305217"/>
            </a:xfrm>
            <a:prstGeom prst="rect">
              <a:avLst/>
            </a:prstGeom>
          </p:spPr>
        </p:pic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F89E5ABE-8786-4005-A746-ACC841DCF12A}"/>
                </a:ext>
              </a:extLst>
            </p:cNvPr>
            <p:cNvSpPr txBox="1"/>
            <p:nvPr/>
          </p:nvSpPr>
          <p:spPr>
            <a:xfrm>
              <a:off x="1603962" y="2258764"/>
              <a:ext cx="2061280" cy="2676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chemeClr val="bg1"/>
                  </a:solidFill>
                </a:defRPr>
              </a:lvl1pPr>
            </a:lstStyle>
            <a:p>
              <a:r>
                <a:rPr lang="en-US" b="1" dirty="0">
                  <a:solidFill>
                    <a:schemeClr val="tx1"/>
                  </a:solidFill>
                </a:rPr>
                <a:t>Help with Old Books problem</a:t>
              </a:r>
            </a:p>
          </p:txBody>
        </p:sp>
        <p:sp>
          <p:nvSpPr>
            <p:cNvPr id="84" name="Rectangle: Rounded Corners 83">
              <a:extLst>
                <a:ext uri="{FF2B5EF4-FFF2-40B4-BE49-F238E27FC236}">
                  <a16:creationId xmlns:a16="http://schemas.microsoft.com/office/drawing/2014/main" id="{7660B075-26B9-4021-9085-4DD8A75174AC}"/>
                </a:ext>
              </a:extLst>
            </p:cNvPr>
            <p:cNvSpPr/>
            <p:nvPr/>
          </p:nvSpPr>
          <p:spPr>
            <a:xfrm>
              <a:off x="1519870" y="2928261"/>
              <a:ext cx="2766229" cy="1151465"/>
            </a:xfrm>
            <a:prstGeom prst="roundRect">
              <a:avLst>
                <a:gd name="adj" fmla="val 4028"/>
              </a:avLst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ED819918-B98F-4A6A-9D7E-4E03639C1D8A}"/>
                </a:ext>
              </a:extLst>
            </p:cNvPr>
            <p:cNvSpPr txBox="1"/>
            <p:nvPr/>
          </p:nvSpPr>
          <p:spPr>
            <a:xfrm>
              <a:off x="2082543" y="2996197"/>
              <a:ext cx="901716" cy="2676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noProof="1">
                  <a:solidFill>
                    <a:schemeClr val="bg1"/>
                  </a:solidFill>
                </a:rPr>
                <a:t>Ionut Vasile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1D0CC333-A550-4809-93E0-DFAFCDF4FE11}"/>
                </a:ext>
              </a:extLst>
            </p:cNvPr>
            <p:cNvSpPr txBox="1"/>
            <p:nvPr/>
          </p:nvSpPr>
          <p:spPr>
            <a:xfrm>
              <a:off x="2082374" y="3232511"/>
              <a:ext cx="12715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solidFill>
                    <a:schemeClr val="bg1"/>
                  </a:solidFill>
                </a:rPr>
                <a:t>26-Feb-2020 22:07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60087597-846E-462A-A93F-1349A78E03B0}"/>
                </a:ext>
              </a:extLst>
            </p:cNvPr>
            <p:cNvSpPr txBox="1"/>
            <p:nvPr/>
          </p:nvSpPr>
          <p:spPr>
            <a:xfrm>
              <a:off x="1603962" y="3737086"/>
              <a:ext cx="2719655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chemeClr val="bg1"/>
                  </a:solidFill>
                </a:defRPr>
              </a:lvl1pPr>
            </a:lstStyle>
            <a:p>
              <a:r>
                <a:rPr lang="en-US" sz="1300" dirty="0"/>
                <a:t>Hi, I don't know what is not correct …</a:t>
              </a:r>
            </a:p>
          </p:txBody>
        </p:sp>
        <p:pic>
          <p:nvPicPr>
            <p:cNvPr id="88" name="Picture 87">
              <a:extLst>
                <a:ext uri="{FF2B5EF4-FFF2-40B4-BE49-F238E27FC236}">
                  <a16:creationId xmlns:a16="http://schemas.microsoft.com/office/drawing/2014/main" id="{D9F5FF0A-6929-4B62-8A8A-4F33DD9EFB6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3309634" y="3222069"/>
              <a:ext cx="996784" cy="305217"/>
            </a:xfrm>
            <a:prstGeom prst="rect">
              <a:avLst/>
            </a:prstGeom>
          </p:spPr>
        </p:pic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22447026-C6F4-4ADB-9C03-51B630B5EC22}"/>
                </a:ext>
              </a:extLst>
            </p:cNvPr>
            <p:cNvSpPr txBox="1"/>
            <p:nvPr/>
          </p:nvSpPr>
          <p:spPr>
            <a:xfrm>
              <a:off x="1603962" y="3505608"/>
              <a:ext cx="751188" cy="2676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chemeClr val="bg1"/>
                  </a:solidFill>
                </a:defRPr>
              </a:lvl1pPr>
            </a:lstStyle>
            <a:p>
              <a:r>
                <a:rPr lang="en-US" b="1" dirty="0"/>
                <a:t>Question</a:t>
              </a:r>
            </a:p>
          </p:txBody>
        </p:sp>
        <p:sp>
          <p:nvSpPr>
            <p:cNvPr id="90" name="Rectangle: Rounded Corners 89">
              <a:extLst>
                <a:ext uri="{FF2B5EF4-FFF2-40B4-BE49-F238E27FC236}">
                  <a16:creationId xmlns:a16="http://schemas.microsoft.com/office/drawing/2014/main" id="{345E2D77-D73A-4442-8DA1-2111506CC052}"/>
                </a:ext>
              </a:extLst>
            </p:cNvPr>
            <p:cNvSpPr/>
            <p:nvPr/>
          </p:nvSpPr>
          <p:spPr>
            <a:xfrm>
              <a:off x="1519870" y="4149241"/>
              <a:ext cx="2766229" cy="1151465"/>
            </a:xfrm>
            <a:prstGeom prst="roundRect">
              <a:avLst>
                <a:gd name="adj" fmla="val 4028"/>
              </a:avLst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9EDEF34F-39B7-4BD2-A6EB-ECCCEB702C99}"/>
                </a:ext>
              </a:extLst>
            </p:cNvPr>
            <p:cNvSpPr txBox="1"/>
            <p:nvPr/>
          </p:nvSpPr>
          <p:spPr>
            <a:xfrm>
              <a:off x="2082543" y="4217177"/>
              <a:ext cx="743160" cy="2676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noProof="1">
                  <a:solidFill>
                    <a:schemeClr val="bg1"/>
                  </a:solidFill>
                </a:rPr>
                <a:t>Ema Utiu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2B537F0A-F16B-44BD-99EE-501249F37A78}"/>
                </a:ext>
              </a:extLst>
            </p:cNvPr>
            <p:cNvSpPr txBox="1"/>
            <p:nvPr/>
          </p:nvSpPr>
          <p:spPr>
            <a:xfrm>
              <a:off x="2082374" y="4453492"/>
              <a:ext cx="12715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solidFill>
                    <a:schemeClr val="bg1"/>
                  </a:solidFill>
                </a:rPr>
                <a:t>26-Feb-2020 22:07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FB975AB7-0F78-48B7-A3F4-F95CCE8422AE}"/>
                </a:ext>
              </a:extLst>
            </p:cNvPr>
            <p:cNvSpPr txBox="1"/>
            <p:nvPr/>
          </p:nvSpPr>
          <p:spPr>
            <a:xfrm>
              <a:off x="1603962" y="4978194"/>
              <a:ext cx="2341090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chemeClr val="bg1"/>
                  </a:solidFill>
                </a:defRPr>
              </a:lvl1pPr>
            </a:lstStyle>
            <a:p>
              <a:r>
                <a:rPr lang="en-US" sz="1300" dirty="0"/>
                <a:t>Hello. How do I read a number?</a:t>
              </a:r>
            </a:p>
          </p:txBody>
        </p:sp>
        <p:pic>
          <p:nvPicPr>
            <p:cNvPr id="94" name="Picture 93">
              <a:extLst>
                <a:ext uri="{FF2B5EF4-FFF2-40B4-BE49-F238E27FC236}">
                  <a16:creationId xmlns:a16="http://schemas.microsoft.com/office/drawing/2014/main" id="{8D18B1D1-5AA2-488B-A890-8DEDE48BCBA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3309634" y="4443050"/>
              <a:ext cx="996784" cy="305217"/>
            </a:xfrm>
            <a:prstGeom prst="rect">
              <a:avLst/>
            </a:prstGeom>
          </p:spPr>
        </p:pic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889A7F40-69B6-4435-BA59-8B97B3DF0505}"/>
                </a:ext>
              </a:extLst>
            </p:cNvPr>
            <p:cNvSpPr txBox="1"/>
            <p:nvPr/>
          </p:nvSpPr>
          <p:spPr>
            <a:xfrm>
              <a:off x="1603962" y="4736753"/>
              <a:ext cx="1030779" cy="2676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chemeClr val="bg1"/>
                  </a:solidFill>
                </a:defRPr>
              </a:lvl1pPr>
            </a:lstStyle>
            <a:p>
              <a:r>
                <a:rPr lang="en-US" b="1" dirty="0"/>
                <a:t>Read number</a:t>
              </a:r>
            </a:p>
          </p:txBody>
        </p:sp>
        <p:sp>
          <p:nvSpPr>
            <p:cNvPr id="97" name="Rectangle: Rounded Corners 96">
              <a:extLst>
                <a:ext uri="{FF2B5EF4-FFF2-40B4-BE49-F238E27FC236}">
                  <a16:creationId xmlns:a16="http://schemas.microsoft.com/office/drawing/2014/main" id="{3ED67FDE-9FA8-42BB-BAF8-C4A3ABC7F271}"/>
                </a:ext>
              </a:extLst>
            </p:cNvPr>
            <p:cNvSpPr/>
            <p:nvPr/>
          </p:nvSpPr>
          <p:spPr>
            <a:xfrm>
              <a:off x="1519870" y="5364687"/>
              <a:ext cx="2766229" cy="523531"/>
            </a:xfrm>
            <a:prstGeom prst="roundRect">
              <a:avLst>
                <a:gd name="adj" fmla="val 7435"/>
              </a:avLst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37FBD95C-C69F-47CD-AD78-95E9CC97664B}"/>
                </a:ext>
              </a:extLst>
            </p:cNvPr>
            <p:cNvSpPr txBox="1"/>
            <p:nvPr/>
          </p:nvSpPr>
          <p:spPr>
            <a:xfrm>
              <a:off x="2076881" y="5445014"/>
              <a:ext cx="15723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95000"/>
                    </a:schemeClr>
                  </a:solidFill>
                </a:rPr>
                <a:t>New Question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39BB3F26-18D3-4565-8C24-8CE7AF33D80D}"/>
                </a:ext>
              </a:extLst>
            </p:cNvPr>
            <p:cNvSpPr txBox="1"/>
            <p:nvPr/>
          </p:nvSpPr>
          <p:spPr>
            <a:xfrm>
              <a:off x="1519870" y="784584"/>
              <a:ext cx="5924073" cy="32112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algn="l"/>
              <a:r>
                <a:rPr lang="en-US" sz="1600" dirty="0">
                  <a:solidFill>
                    <a:schemeClr val="tx1"/>
                  </a:solidFill>
                </a:rPr>
                <a:t>Technical Questions: While Loops Exercises &gt;&gt; Problem "Old Books"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2A494614-913E-4888-9801-490733963139}"/>
                </a:ext>
              </a:extLst>
            </p:cNvPr>
            <p:cNvSpPr txBox="1"/>
            <p:nvPr/>
          </p:nvSpPr>
          <p:spPr>
            <a:xfrm flipH="1">
              <a:off x="7810218" y="784584"/>
              <a:ext cx="305122" cy="32112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2AE5684C-65F0-4352-A401-3A4084079874}"/>
                </a:ext>
              </a:extLst>
            </p:cNvPr>
            <p:cNvSpPr txBox="1"/>
            <p:nvPr/>
          </p:nvSpPr>
          <p:spPr>
            <a:xfrm flipH="1">
              <a:off x="7474519" y="784584"/>
              <a:ext cx="305122" cy="32112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pic>
          <p:nvPicPr>
            <p:cNvPr id="102" name="Picture 101">
              <a:extLst>
                <a:ext uri="{FF2B5EF4-FFF2-40B4-BE49-F238E27FC236}">
                  <a16:creationId xmlns:a16="http://schemas.microsoft.com/office/drawing/2014/main" id="{712B69C0-E38F-412E-965D-1017B71AD4C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E1E2E4"/>
                </a:clrFrom>
                <a:clrTo>
                  <a:srgbClr val="E1E2E4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rightnessContrast bright="4000" contrast="5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7495922" y="820444"/>
              <a:ext cx="266934" cy="246399"/>
            </a:xfrm>
            <a:prstGeom prst="rect">
              <a:avLst/>
            </a:prstGeom>
          </p:spPr>
        </p:pic>
        <p:pic>
          <p:nvPicPr>
            <p:cNvPr id="103" name="Picture 102">
              <a:extLst>
                <a:ext uri="{FF2B5EF4-FFF2-40B4-BE49-F238E27FC236}">
                  <a16:creationId xmlns:a16="http://schemas.microsoft.com/office/drawing/2014/main" id="{20F0E5B8-7A6B-4439-8D5C-9F517939A57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681041" y="1831858"/>
              <a:ext cx="381298" cy="381299"/>
            </a:xfrm>
            <a:prstGeom prst="roundRect">
              <a:avLst>
                <a:gd name="adj" fmla="val 8334"/>
              </a:avLst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</p:pic>
        <p:pic>
          <p:nvPicPr>
            <p:cNvPr id="104" name="Picture 4">
              <a:extLst>
                <a:ext uri="{FF2B5EF4-FFF2-40B4-BE49-F238E27FC236}">
                  <a16:creationId xmlns:a16="http://schemas.microsoft.com/office/drawing/2014/main" id="{D86E4399-E948-4439-889D-021B9E4327A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79586" y="3061908"/>
              <a:ext cx="382753" cy="382753"/>
            </a:xfrm>
            <a:prstGeom prst="roundRect">
              <a:avLst>
                <a:gd name="adj" fmla="val 8334"/>
              </a:avLst>
            </a:prstGeom>
            <a:noFill/>
            <a:ln>
              <a:solidFill>
                <a:schemeClr val="bg1">
                  <a:lumMod val="6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5" name="Picture 6">
              <a:extLst>
                <a:ext uri="{FF2B5EF4-FFF2-40B4-BE49-F238E27FC236}">
                  <a16:creationId xmlns:a16="http://schemas.microsoft.com/office/drawing/2014/main" id="{17E73A27-3282-401A-9B84-D8BBDC1AB84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79586" y="4281495"/>
              <a:ext cx="382753" cy="397525"/>
            </a:xfrm>
            <a:prstGeom prst="roundRect">
              <a:avLst>
                <a:gd name="adj" fmla="val 8334"/>
              </a:avLst>
            </a:prstGeom>
            <a:noFill/>
            <a:ln>
              <a:solidFill>
                <a:schemeClr val="bg1">
                  <a:lumMod val="6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821E6BC6-DF81-4C6D-BD7C-AD7E554EE870}"/>
                </a:ext>
              </a:extLst>
            </p:cNvPr>
            <p:cNvSpPr/>
            <p:nvPr/>
          </p:nvSpPr>
          <p:spPr>
            <a:xfrm>
              <a:off x="3461125" y="1774676"/>
              <a:ext cx="760144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1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</a:t>
              </a:r>
              <a:r>
                <a:rPr 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answers</a:t>
              </a:r>
              <a:endParaRPr lang="en-US" sz="1100" b="1" dirty="0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8E2F4AE8-5075-4EC4-94E7-94F34699A108}"/>
                </a:ext>
              </a:extLst>
            </p:cNvPr>
            <p:cNvSpPr/>
            <p:nvPr/>
          </p:nvSpPr>
          <p:spPr>
            <a:xfrm>
              <a:off x="3410324" y="2995027"/>
              <a:ext cx="760144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100" b="1" dirty="0">
                  <a:solidFill>
                    <a:schemeClr val="bg1">
                      <a:lumMod val="95000"/>
                    </a:schemeClr>
                  </a:solidFill>
                </a:rPr>
                <a:t>2</a:t>
              </a:r>
              <a:r>
                <a:rPr lang="en-US" sz="1100" dirty="0">
                  <a:solidFill>
                    <a:schemeClr val="bg1">
                      <a:lumMod val="95000"/>
                    </a:schemeClr>
                  </a:solidFill>
                </a:rPr>
                <a:t> answers</a:t>
              </a:r>
              <a:endParaRPr lang="en-US" sz="1100" b="1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A93C5CF8-6295-4285-983F-CF4424808DC2}"/>
                </a:ext>
              </a:extLst>
            </p:cNvPr>
            <p:cNvSpPr/>
            <p:nvPr/>
          </p:nvSpPr>
          <p:spPr>
            <a:xfrm>
              <a:off x="3404713" y="4216384"/>
              <a:ext cx="771366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100" b="1" dirty="0">
                  <a:solidFill>
                    <a:schemeClr val="bg1">
                      <a:lumMod val="95000"/>
                    </a:schemeClr>
                  </a:solidFill>
                </a:rPr>
                <a:t>0</a:t>
              </a:r>
              <a:r>
                <a:rPr lang="en-US" sz="1100" dirty="0">
                  <a:solidFill>
                    <a:schemeClr val="bg1">
                      <a:lumMod val="95000"/>
                    </a:schemeClr>
                  </a:solidFill>
                </a:rPr>
                <a:t> answers</a:t>
              </a:r>
            </a:p>
          </p:txBody>
        </p:sp>
        <p:pic>
          <p:nvPicPr>
            <p:cNvPr id="109" name="Picture 108">
              <a:extLst>
                <a:ext uri="{FF2B5EF4-FFF2-40B4-BE49-F238E27FC236}">
                  <a16:creationId xmlns:a16="http://schemas.microsoft.com/office/drawing/2014/main" id="{C6FD40B7-C5DD-48D7-BB1C-59025BF998C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4356298" y="1204379"/>
              <a:ext cx="3768568" cy="4682071"/>
            </a:xfrm>
            <a:prstGeom prst="roundRect">
              <a:avLst>
                <a:gd name="adj" fmla="val 911"/>
              </a:avLst>
            </a:prstGeom>
          </p:spPr>
        </p:pic>
        <p:pic>
          <p:nvPicPr>
            <p:cNvPr id="110" name="Picture 109">
              <a:extLst>
                <a:ext uri="{FF2B5EF4-FFF2-40B4-BE49-F238E27FC236}">
                  <a16:creationId xmlns:a16="http://schemas.microsoft.com/office/drawing/2014/main" id="{39AA41B9-C7AF-4366-A450-9DC9E1922B7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390137" y="1553466"/>
              <a:ext cx="315123" cy="315123"/>
            </a:xfrm>
            <a:prstGeom prst="roundRect">
              <a:avLst>
                <a:gd name="adj" fmla="val 8334"/>
              </a:avLst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</p:pic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6E8BF38C-6B21-4285-ABAA-E475351807FF}"/>
                </a:ext>
              </a:extLst>
            </p:cNvPr>
            <p:cNvSpPr txBox="1"/>
            <p:nvPr/>
          </p:nvSpPr>
          <p:spPr>
            <a:xfrm>
              <a:off x="4356467" y="1191588"/>
              <a:ext cx="3768397" cy="296073"/>
            </a:xfrm>
            <a:prstGeom prst="roundRect">
              <a:avLst>
                <a:gd name="adj" fmla="val 14259"/>
              </a:avLst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chemeClr val="bg1"/>
                  </a:solidFill>
                </a:defRPr>
              </a:lvl1pPr>
            </a:lstStyle>
            <a:p>
              <a:r>
                <a:rPr lang="en-US" b="1" dirty="0">
                  <a:solidFill>
                    <a:schemeClr val="tx1"/>
                  </a:solidFill>
                </a:rPr>
                <a:t>Help with Old Books problem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3F34C593-77DD-4C5A-9999-4C38B5D11956}"/>
                </a:ext>
              </a:extLst>
            </p:cNvPr>
            <p:cNvSpPr txBox="1"/>
            <p:nvPr/>
          </p:nvSpPr>
          <p:spPr>
            <a:xfrm>
              <a:off x="199678" y="784584"/>
              <a:ext cx="1240893" cy="32112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sz="1600" dirty="0">
                  <a:solidFill>
                    <a:schemeClr val="tx1"/>
                  </a:solidFill>
                </a:rPr>
                <a:t>Help Center</a:t>
              </a:r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570C4F64-6F97-4C5A-A1BE-6A140F41EB75}"/>
                </a:ext>
              </a:extLst>
            </p:cNvPr>
            <p:cNvSpPr/>
            <p:nvPr/>
          </p:nvSpPr>
          <p:spPr>
            <a:xfrm>
              <a:off x="4087166" y="2900812"/>
              <a:ext cx="215965" cy="205518"/>
            </a:xfrm>
            <a:prstGeom prst="ellipse">
              <a:avLst/>
            </a:prstGeom>
            <a:solidFill>
              <a:srgbClr val="FFC611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61351A07-245F-4EB4-9E5E-0376D76BC472}"/>
                </a:ext>
              </a:extLst>
            </p:cNvPr>
            <p:cNvGrpSpPr/>
            <p:nvPr/>
          </p:nvGrpSpPr>
          <p:grpSpPr>
            <a:xfrm>
              <a:off x="199678" y="3922941"/>
              <a:ext cx="1258873" cy="966662"/>
              <a:chOff x="615820" y="3698834"/>
              <a:chExt cx="1447852" cy="1111775"/>
            </a:xfrm>
          </p:grpSpPr>
          <p:sp>
            <p:nvSpPr>
              <p:cNvPr id="115" name="Rectangle: Rounded Corners 114">
                <a:extLst>
                  <a:ext uri="{FF2B5EF4-FFF2-40B4-BE49-F238E27FC236}">
                    <a16:creationId xmlns:a16="http://schemas.microsoft.com/office/drawing/2014/main" id="{6D446852-2A1E-4C29-97F8-66C41731D62A}"/>
                  </a:ext>
                </a:extLst>
              </p:cNvPr>
              <p:cNvSpPr/>
              <p:nvPr/>
            </p:nvSpPr>
            <p:spPr>
              <a:xfrm>
                <a:off x="615820" y="3698834"/>
                <a:ext cx="1447852" cy="1111775"/>
              </a:xfrm>
              <a:prstGeom prst="roundRect">
                <a:avLst>
                  <a:gd name="adj" fmla="val 4982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0" tIns="0" rIns="0" bIns="36000" rtlCol="0" anchor="b" anchorCtr="0"/>
              <a:lstStyle/>
              <a:p>
                <a:pPr algn="ctr"/>
                <a:endParaRPr lang="en-US" sz="1400" dirty="0"/>
              </a:p>
              <a:p>
                <a:pPr algn="ctr"/>
                <a:endParaRPr lang="en-US" sz="1400" dirty="0"/>
              </a:p>
              <a:p>
                <a:pPr algn="ctr"/>
                <a:endParaRPr lang="en-US" sz="1400" dirty="0"/>
              </a:p>
              <a:p>
                <a:pPr algn="ctr"/>
                <a:r>
                  <a:rPr lang="en-US" sz="1500" dirty="0"/>
                  <a:t>Administrative</a:t>
                </a:r>
              </a:p>
            </p:txBody>
          </p:sp>
          <p:pic>
            <p:nvPicPr>
              <p:cNvPr id="116" name="Picture 115">
                <a:extLst>
                  <a:ext uri="{FF2B5EF4-FFF2-40B4-BE49-F238E27FC236}">
                    <a16:creationId xmlns:a16="http://schemas.microsoft.com/office/drawing/2014/main" id="{D32FAD25-75C0-40B4-9ADE-69482EBD166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brightnessContrast contrast="4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1054512" y="3844901"/>
                <a:ext cx="570469" cy="570469"/>
              </a:xfrm>
              <a:prstGeom prst="rect">
                <a:avLst/>
              </a:prstGeom>
            </p:spPr>
          </p:pic>
        </p:grp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913D52CB-4434-475D-800C-A4C2343BAE04}"/>
                </a:ext>
              </a:extLst>
            </p:cNvPr>
            <p:cNvGrpSpPr/>
            <p:nvPr/>
          </p:nvGrpSpPr>
          <p:grpSpPr>
            <a:xfrm>
              <a:off x="199678" y="4979003"/>
              <a:ext cx="1258873" cy="916979"/>
              <a:chOff x="615820" y="4786933"/>
              <a:chExt cx="1447852" cy="1054633"/>
            </a:xfrm>
          </p:grpSpPr>
          <p:sp>
            <p:nvSpPr>
              <p:cNvPr id="118" name="Rectangle: Rounded Corners 117">
                <a:extLst>
                  <a:ext uri="{FF2B5EF4-FFF2-40B4-BE49-F238E27FC236}">
                    <a16:creationId xmlns:a16="http://schemas.microsoft.com/office/drawing/2014/main" id="{1A938ACD-47BD-4C2F-9B30-CF7582708C61}"/>
                  </a:ext>
                </a:extLst>
              </p:cNvPr>
              <p:cNvSpPr/>
              <p:nvPr/>
            </p:nvSpPr>
            <p:spPr>
              <a:xfrm>
                <a:off x="615820" y="4786933"/>
                <a:ext cx="1447852" cy="1054633"/>
              </a:xfrm>
              <a:prstGeom prst="roundRect">
                <a:avLst>
                  <a:gd name="adj" fmla="val 4982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0" tIns="0" rIns="0" bIns="36000" rtlCol="0" anchor="b" anchorCtr="0"/>
              <a:lstStyle/>
              <a:p>
                <a:pPr algn="ctr"/>
                <a:endParaRPr lang="en-US" sz="1500" dirty="0"/>
              </a:p>
              <a:p>
                <a:pPr algn="ctr"/>
                <a:endParaRPr lang="en-US" sz="1500" dirty="0"/>
              </a:p>
              <a:p>
                <a:pPr algn="ctr"/>
                <a:r>
                  <a:rPr lang="en-US" sz="1500" dirty="0"/>
                  <a:t>Community</a:t>
                </a:r>
              </a:p>
            </p:txBody>
          </p:sp>
          <p:pic>
            <p:nvPicPr>
              <p:cNvPr id="119" name="Picture 118">
                <a:extLst>
                  <a:ext uri="{FF2B5EF4-FFF2-40B4-BE49-F238E27FC236}">
                    <a16:creationId xmlns:a16="http://schemas.microsoft.com/office/drawing/2014/main" id="{54D3B5B1-38C0-4B12-B366-35F60E7AD7F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BEBA8EAE-BF5A-486C-A8C5-ECC9F3942E4B}">
                    <a14:imgProps xmlns:a14="http://schemas.microsoft.com/office/drawing/2010/main">
                      <a14:imgLayer r:embed="rId16">
                        <a14:imgEffect>
                          <a14:brightnessContrast bright="20000" contrast="-2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1026898" y="4885435"/>
                <a:ext cx="625696" cy="640080"/>
              </a:xfrm>
              <a:prstGeom prst="rect">
                <a:avLst/>
              </a:prstGeom>
            </p:spPr>
          </p:pic>
        </p:grpSp>
        <p:sp>
          <p:nvSpPr>
            <p:cNvPr id="120" name="Rectangle: Rounded Corners 119">
              <a:extLst>
                <a:ext uri="{FF2B5EF4-FFF2-40B4-BE49-F238E27FC236}">
                  <a16:creationId xmlns:a16="http://schemas.microsoft.com/office/drawing/2014/main" id="{6F6083BB-3000-4822-AFB2-910EAB9C2F84}"/>
                </a:ext>
              </a:extLst>
            </p:cNvPr>
            <p:cNvSpPr/>
            <p:nvPr/>
          </p:nvSpPr>
          <p:spPr>
            <a:xfrm>
              <a:off x="3368908" y="3529863"/>
              <a:ext cx="815752" cy="214506"/>
            </a:xfrm>
            <a:prstGeom prst="roundRect">
              <a:avLst>
                <a:gd name="adj" fmla="val 50000"/>
              </a:avLst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Resolved</a:t>
              </a:r>
            </a:p>
          </p:txBody>
        </p:sp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7E1A96E9-5987-4D50-BA5B-F7B5E66E599A}"/>
                </a:ext>
              </a:extLst>
            </p:cNvPr>
            <p:cNvGrpSpPr/>
            <p:nvPr/>
          </p:nvGrpSpPr>
          <p:grpSpPr>
            <a:xfrm>
              <a:off x="1514792" y="1180266"/>
              <a:ext cx="2310448" cy="445280"/>
              <a:chOff x="1514792" y="1180266"/>
              <a:chExt cx="2310448" cy="445280"/>
            </a:xfrm>
          </p:grpSpPr>
          <p:sp>
            <p:nvSpPr>
              <p:cNvPr id="122" name="Rectangle: Rounded Corners 121">
                <a:extLst>
                  <a:ext uri="{FF2B5EF4-FFF2-40B4-BE49-F238E27FC236}">
                    <a16:creationId xmlns:a16="http://schemas.microsoft.com/office/drawing/2014/main" id="{295D13F1-F18C-4F13-B5F2-ABB4B3758046}"/>
                  </a:ext>
                </a:extLst>
              </p:cNvPr>
              <p:cNvSpPr/>
              <p:nvPr/>
            </p:nvSpPr>
            <p:spPr>
              <a:xfrm>
                <a:off x="1514792" y="1180266"/>
                <a:ext cx="2310448" cy="445280"/>
              </a:xfrm>
              <a:prstGeom prst="roundRect">
                <a:avLst>
                  <a:gd name="adj" fmla="val 7435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EF3DC79B-44A8-4494-8C84-182C1D88D115}"/>
                  </a:ext>
                </a:extLst>
              </p:cNvPr>
              <p:cNvSpPr txBox="1"/>
              <p:nvPr/>
            </p:nvSpPr>
            <p:spPr>
              <a:xfrm>
                <a:off x="1984303" y="1241602"/>
                <a:ext cx="1769817" cy="328613"/>
              </a:xfrm>
              <a:prstGeom prst="roundRect">
                <a:avLst>
                  <a:gd name="adj" fmla="val 11242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Search …</a:t>
                </a:r>
              </a:p>
            </p:txBody>
          </p:sp>
          <p:pic>
            <p:nvPicPr>
              <p:cNvPr id="124" name="Picture 123">
                <a:extLst>
                  <a:ext uri="{FF2B5EF4-FFF2-40B4-BE49-F238E27FC236}">
                    <a16:creationId xmlns:a16="http://schemas.microsoft.com/office/drawing/2014/main" id="{E682BA21-5ECC-48EF-A36E-3EB694CD49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>
                <a:extLst>
                  <a:ext uri="{BEBA8EAE-BF5A-486C-A8C5-ECC9F3942E4B}">
                    <a14:imgProps xmlns:a14="http://schemas.microsoft.com/office/drawing/2010/main">
                      <a14:imgLayer r:embed="rId18">
                        <a14:imgEffect>
                          <a14:brightnessContrast contrast="4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1616027" y="1271955"/>
                <a:ext cx="275828" cy="273510"/>
              </a:xfrm>
              <a:prstGeom prst="rect">
                <a:avLst/>
              </a:prstGeom>
            </p:spPr>
          </p:pic>
        </p:grpSp>
        <p:pic>
          <p:nvPicPr>
            <p:cNvPr id="125" name="Picture 124">
              <a:extLst>
                <a:ext uri="{FF2B5EF4-FFF2-40B4-BE49-F238E27FC236}">
                  <a16:creationId xmlns:a16="http://schemas.microsoft.com/office/drawing/2014/main" id="{3A478C24-68A3-4052-BE95-3ACC79686824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BEBA8EAE-BF5A-486C-A8C5-ECC9F3942E4B}">
                  <a14:imgProps xmlns:a14="http://schemas.microsoft.com/office/drawing/2010/main">
                    <a14:imgLayer r:embed="rId20">
                      <a14:imgEffect>
                        <a14:brightnessContrast contrast="2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671614" y="5482399"/>
              <a:ext cx="301815" cy="301815"/>
            </a:xfrm>
            <a:prstGeom prst="rect">
              <a:avLst/>
            </a:prstGeom>
          </p:spPr>
        </p:pic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01313C22-5E9D-429D-B83F-9BA0A9C30010}"/>
                </a:ext>
              </a:extLst>
            </p:cNvPr>
            <p:cNvGrpSpPr/>
            <p:nvPr/>
          </p:nvGrpSpPr>
          <p:grpSpPr>
            <a:xfrm>
              <a:off x="199678" y="1180266"/>
              <a:ext cx="1258873" cy="2645680"/>
              <a:chOff x="199678" y="1189791"/>
              <a:chExt cx="1258873" cy="2645680"/>
            </a:xfrm>
          </p:grpSpPr>
          <p:grpSp>
            <p:nvGrpSpPr>
              <p:cNvPr id="127" name="Group 126">
                <a:extLst>
                  <a:ext uri="{FF2B5EF4-FFF2-40B4-BE49-F238E27FC236}">
                    <a16:creationId xmlns:a16="http://schemas.microsoft.com/office/drawing/2014/main" id="{1294A7F0-681F-4041-8232-887756DEC14C}"/>
                  </a:ext>
                </a:extLst>
              </p:cNvPr>
              <p:cNvGrpSpPr/>
              <p:nvPr/>
            </p:nvGrpSpPr>
            <p:grpSpPr>
              <a:xfrm>
                <a:off x="199678" y="1189791"/>
                <a:ext cx="1258873" cy="2645680"/>
                <a:chOff x="615820" y="1008589"/>
                <a:chExt cx="1447852" cy="2450147"/>
              </a:xfrm>
            </p:grpSpPr>
            <p:sp>
              <p:nvSpPr>
                <p:cNvPr id="143" name="Rectangle: Rounded Corners 142">
                  <a:extLst>
                    <a:ext uri="{FF2B5EF4-FFF2-40B4-BE49-F238E27FC236}">
                      <a16:creationId xmlns:a16="http://schemas.microsoft.com/office/drawing/2014/main" id="{2823CC28-10FB-4B6B-942F-40F660BF73BC}"/>
                    </a:ext>
                  </a:extLst>
                </p:cNvPr>
                <p:cNvSpPr/>
                <p:nvPr/>
              </p:nvSpPr>
              <p:spPr>
                <a:xfrm>
                  <a:off x="615820" y="1008589"/>
                  <a:ext cx="1447852" cy="2450147"/>
                </a:xfrm>
                <a:prstGeom prst="roundRect">
                  <a:avLst>
                    <a:gd name="adj" fmla="val 4982"/>
                  </a:avLst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tIns="0" rIns="0" bIns="0" rtlCol="0" anchor="t" anchorCtr="0"/>
                <a:lstStyle/>
                <a:p>
                  <a:pPr algn="ctr"/>
                  <a:endParaRPr lang="en-US" sz="15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sz="15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sz="1500" dirty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en-US" sz="1500" dirty="0">
                      <a:solidFill>
                        <a:schemeClr val="tx1"/>
                      </a:solidFill>
                    </a:rPr>
                    <a:t>Technical</a:t>
                  </a:r>
                </a:p>
              </p:txBody>
            </p:sp>
            <p:pic>
              <p:nvPicPr>
                <p:cNvPr id="144" name="Picture 2" descr="Image result for technology icon">
                  <a:extLst>
                    <a:ext uri="{FF2B5EF4-FFF2-40B4-BE49-F238E27FC236}">
                      <a16:creationId xmlns:a16="http://schemas.microsoft.com/office/drawing/2014/main" id="{F8C25D39-251D-49D5-B253-60DC3AEB8C20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81414" y="1124623"/>
                  <a:ext cx="716664" cy="54082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128" name="Group 127">
                <a:extLst>
                  <a:ext uri="{FF2B5EF4-FFF2-40B4-BE49-F238E27FC236}">
                    <a16:creationId xmlns:a16="http://schemas.microsoft.com/office/drawing/2014/main" id="{BE0DB950-25C0-4EF6-B356-9F3D76E734D7}"/>
                  </a:ext>
                </a:extLst>
              </p:cNvPr>
              <p:cNvGrpSpPr/>
              <p:nvPr/>
            </p:nvGrpSpPr>
            <p:grpSpPr>
              <a:xfrm>
                <a:off x="290202" y="2622412"/>
                <a:ext cx="1095802" cy="327347"/>
                <a:chOff x="615820" y="2394735"/>
                <a:chExt cx="1260301" cy="376487"/>
              </a:xfrm>
            </p:grpSpPr>
            <p:sp>
              <p:nvSpPr>
                <p:cNvPr id="141" name="Rectangle: Rounded Corners 140">
                  <a:extLst>
                    <a:ext uri="{FF2B5EF4-FFF2-40B4-BE49-F238E27FC236}">
                      <a16:creationId xmlns:a16="http://schemas.microsoft.com/office/drawing/2014/main" id="{30876F7B-2FDD-4044-96DC-80620D96228E}"/>
                    </a:ext>
                  </a:extLst>
                </p:cNvPr>
                <p:cNvSpPr/>
                <p:nvPr/>
              </p:nvSpPr>
              <p:spPr>
                <a:xfrm>
                  <a:off x="615820" y="2394735"/>
                  <a:ext cx="1260301" cy="376487"/>
                </a:xfrm>
                <a:prstGeom prst="roundRect">
                  <a:avLst>
                    <a:gd name="adj" fmla="val 16420"/>
                  </a:avLst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indent="354013"/>
                  <a:r>
                    <a:rPr lang="en-US" sz="1300" dirty="0">
                      <a:solidFill>
                        <a:schemeClr val="tx1"/>
                      </a:solidFill>
                    </a:rPr>
                    <a:t>Section</a:t>
                  </a:r>
                </a:p>
              </p:txBody>
            </p:sp>
            <p:pic>
              <p:nvPicPr>
                <p:cNvPr id="142" name="Picture 2" descr="Image result for current icon">
                  <a:extLst>
                    <a:ext uri="{FF2B5EF4-FFF2-40B4-BE49-F238E27FC236}">
                      <a16:creationId xmlns:a16="http://schemas.microsoft.com/office/drawing/2014/main" id="{2DB694BD-314C-4078-A1BA-A1D70F58F250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98216" y="2459108"/>
                  <a:ext cx="247507" cy="24750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129" name="Group 128">
                <a:extLst>
                  <a:ext uri="{FF2B5EF4-FFF2-40B4-BE49-F238E27FC236}">
                    <a16:creationId xmlns:a16="http://schemas.microsoft.com/office/drawing/2014/main" id="{9486510E-112A-441B-825C-E82508B1E69E}"/>
                  </a:ext>
                </a:extLst>
              </p:cNvPr>
              <p:cNvGrpSpPr/>
              <p:nvPr/>
            </p:nvGrpSpPr>
            <p:grpSpPr>
              <a:xfrm>
                <a:off x="287773" y="3025967"/>
                <a:ext cx="1095802" cy="327347"/>
                <a:chOff x="613026" y="2838551"/>
                <a:chExt cx="1260301" cy="376487"/>
              </a:xfrm>
            </p:grpSpPr>
            <p:sp>
              <p:nvSpPr>
                <p:cNvPr id="139" name="Rectangle: Rounded Corners 138">
                  <a:extLst>
                    <a:ext uri="{FF2B5EF4-FFF2-40B4-BE49-F238E27FC236}">
                      <a16:creationId xmlns:a16="http://schemas.microsoft.com/office/drawing/2014/main" id="{BEB4D6EB-86EA-417A-A39C-9B996D6702FD}"/>
                    </a:ext>
                  </a:extLst>
                </p:cNvPr>
                <p:cNvSpPr/>
                <p:nvPr/>
              </p:nvSpPr>
              <p:spPr>
                <a:xfrm>
                  <a:off x="613026" y="2838551"/>
                  <a:ext cx="1260301" cy="376487"/>
                </a:xfrm>
                <a:prstGeom prst="roundRect">
                  <a:avLst>
                    <a:gd name="adj" fmla="val 18898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indent="354013"/>
                  <a:r>
                    <a:rPr lang="en-US" sz="1300" dirty="0"/>
                    <a:t>Lesson</a:t>
                  </a:r>
                </a:p>
              </p:txBody>
            </p:sp>
            <p:pic>
              <p:nvPicPr>
                <p:cNvPr id="140" name="Picture 139">
                  <a:extLst>
                    <a:ext uri="{FF2B5EF4-FFF2-40B4-BE49-F238E27FC236}">
                      <a16:creationId xmlns:a16="http://schemas.microsoft.com/office/drawing/2014/main" id="{BFCCDE5C-A9B4-4DE7-A725-DA4A5DA09E4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3">
                  <a:extLst>
                    <a:ext uri="{BEBA8EAE-BF5A-486C-A8C5-ECC9F3942E4B}">
                      <a14:imgProps xmlns:a14="http://schemas.microsoft.com/office/drawing/2010/main">
                        <a14:imgLayer r:embed="rId24">
                          <a14:imgEffect>
                            <a14:brightnessContrast contrast="20000"/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80178" y="2899683"/>
                  <a:ext cx="262151" cy="262151"/>
                </a:xfrm>
                <a:prstGeom prst="rect">
                  <a:avLst/>
                </a:prstGeom>
              </p:spPr>
            </p:pic>
          </p:grpSp>
          <p:grpSp>
            <p:nvGrpSpPr>
              <p:cNvPr id="130" name="Group 129">
                <a:extLst>
                  <a:ext uri="{FF2B5EF4-FFF2-40B4-BE49-F238E27FC236}">
                    <a16:creationId xmlns:a16="http://schemas.microsoft.com/office/drawing/2014/main" id="{85F9AAF5-B259-4450-A3D8-D2818834F9DE}"/>
                  </a:ext>
                </a:extLst>
              </p:cNvPr>
              <p:cNvGrpSpPr/>
              <p:nvPr/>
            </p:nvGrpSpPr>
            <p:grpSpPr>
              <a:xfrm>
                <a:off x="287773" y="3422377"/>
                <a:ext cx="1095802" cy="327347"/>
                <a:chOff x="717139" y="3038517"/>
                <a:chExt cx="1260301" cy="376487"/>
              </a:xfrm>
            </p:grpSpPr>
            <p:sp>
              <p:nvSpPr>
                <p:cNvPr id="134" name="Rectangle: Rounded Corners 133">
                  <a:extLst>
                    <a:ext uri="{FF2B5EF4-FFF2-40B4-BE49-F238E27FC236}">
                      <a16:creationId xmlns:a16="http://schemas.microsoft.com/office/drawing/2014/main" id="{DBE65F40-88C2-4DCF-A20C-BFADBDD5E2EB}"/>
                    </a:ext>
                  </a:extLst>
                </p:cNvPr>
                <p:cNvSpPr/>
                <p:nvPr/>
              </p:nvSpPr>
              <p:spPr>
                <a:xfrm>
                  <a:off x="717139" y="3038517"/>
                  <a:ext cx="1260301" cy="376487"/>
                </a:xfrm>
                <a:prstGeom prst="roundRect">
                  <a:avLst>
                    <a:gd name="adj" fmla="val 21376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indent="354013"/>
                  <a:r>
                    <a:rPr lang="en-US" sz="1300" dirty="0"/>
                    <a:t>Course</a:t>
                  </a:r>
                </a:p>
              </p:txBody>
            </p:sp>
            <p:grpSp>
              <p:nvGrpSpPr>
                <p:cNvPr id="135" name="Group 134">
                  <a:extLst>
                    <a:ext uri="{FF2B5EF4-FFF2-40B4-BE49-F238E27FC236}">
                      <a16:creationId xmlns:a16="http://schemas.microsoft.com/office/drawing/2014/main" id="{EE426A6B-9E3B-4D93-8CB1-581EBC17581A}"/>
                    </a:ext>
                  </a:extLst>
                </p:cNvPr>
                <p:cNvGrpSpPr/>
                <p:nvPr/>
              </p:nvGrpSpPr>
              <p:grpSpPr>
                <a:xfrm>
                  <a:off x="796747" y="3079562"/>
                  <a:ext cx="277753" cy="282886"/>
                  <a:chOff x="4757755" y="6140545"/>
                  <a:chExt cx="277753" cy="282886"/>
                </a:xfrm>
              </p:grpSpPr>
              <p:pic>
                <p:nvPicPr>
                  <p:cNvPr id="136" name="Picture 4" descr="Image result for lesson icon">
                    <a:extLst>
                      <a:ext uri="{FF2B5EF4-FFF2-40B4-BE49-F238E27FC236}">
                        <a16:creationId xmlns:a16="http://schemas.microsoft.com/office/drawing/2014/main" id="{AD0B69D1-13FA-4100-BEE7-F72392DFCD6C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5">
                    <a:lum bright="70000" contrast="-70000"/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784210" y="6167798"/>
                    <a:ext cx="227989" cy="223796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137" name="Picture 4" descr="Image result for lesson icon">
                    <a:extLst>
                      <a:ext uri="{FF2B5EF4-FFF2-40B4-BE49-F238E27FC236}">
                        <a16:creationId xmlns:a16="http://schemas.microsoft.com/office/drawing/2014/main" id="{71C239B6-D74C-49F5-B993-37D917BD9507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5">
                    <a:lum bright="70000" contrast="-70000"/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757755" y="6140545"/>
                    <a:ext cx="227989" cy="223796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138" name="Picture 4" descr="Image result for lesson icon">
                    <a:extLst>
                      <a:ext uri="{FF2B5EF4-FFF2-40B4-BE49-F238E27FC236}">
                        <a16:creationId xmlns:a16="http://schemas.microsoft.com/office/drawing/2014/main" id="{32088B29-35BB-4F34-98BC-A441611347DE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5">
                    <a:lum bright="70000" contrast="-70000"/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807519" y="6199635"/>
                    <a:ext cx="227989" cy="223796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</p:grpSp>
          <p:grpSp>
            <p:nvGrpSpPr>
              <p:cNvPr id="131" name="Group 130">
                <a:extLst>
                  <a:ext uri="{FF2B5EF4-FFF2-40B4-BE49-F238E27FC236}">
                    <a16:creationId xmlns:a16="http://schemas.microsoft.com/office/drawing/2014/main" id="{D867C95D-B379-4158-BC4B-B42871B2452D}"/>
                  </a:ext>
                </a:extLst>
              </p:cNvPr>
              <p:cNvGrpSpPr/>
              <p:nvPr/>
            </p:nvGrpSpPr>
            <p:grpSpPr>
              <a:xfrm>
                <a:off x="291202" y="2225413"/>
                <a:ext cx="1092374" cy="327347"/>
                <a:chOff x="615821" y="6064517"/>
                <a:chExt cx="1256359" cy="376488"/>
              </a:xfrm>
            </p:grpSpPr>
            <p:sp>
              <p:nvSpPr>
                <p:cNvPr id="132" name="Rectangle: Rounded Corners 131">
                  <a:extLst>
                    <a:ext uri="{FF2B5EF4-FFF2-40B4-BE49-F238E27FC236}">
                      <a16:creationId xmlns:a16="http://schemas.microsoft.com/office/drawing/2014/main" id="{6608A0C3-65DC-4510-8916-363755A0DB52}"/>
                    </a:ext>
                  </a:extLst>
                </p:cNvPr>
                <p:cNvSpPr/>
                <p:nvPr/>
              </p:nvSpPr>
              <p:spPr>
                <a:xfrm>
                  <a:off x="615821" y="6064517"/>
                  <a:ext cx="1256359" cy="376488"/>
                </a:xfrm>
                <a:prstGeom prst="roundRect">
                  <a:avLst>
                    <a:gd name="adj" fmla="val 15526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1200" dirty="0"/>
                    <a:t>My</a:t>
                  </a:r>
                </a:p>
              </p:txBody>
            </p:sp>
            <p:pic>
              <p:nvPicPr>
                <p:cNvPr id="133" name="Picture 6" descr="Image result for my icon">
                  <a:extLst>
                    <a:ext uri="{FF2B5EF4-FFF2-40B4-BE49-F238E27FC236}">
                      <a16:creationId xmlns:a16="http://schemas.microsoft.com/office/drawing/2014/main" id="{7F7DF3E1-2B18-4297-AE3F-C0229A5E64E5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6">
                  <a:lum bright="70000" contrast="-70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22286" y="6131203"/>
                  <a:ext cx="251747" cy="25174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  <p:grpSp>
          <p:nvGrpSpPr>
            <p:cNvPr id="145" name="Group 144">
              <a:extLst>
                <a:ext uri="{FF2B5EF4-FFF2-40B4-BE49-F238E27FC236}">
                  <a16:creationId xmlns:a16="http://schemas.microsoft.com/office/drawing/2014/main" id="{3F957FFC-728C-49FA-B9C1-0FF380BCBF98}"/>
                </a:ext>
              </a:extLst>
            </p:cNvPr>
            <p:cNvGrpSpPr/>
            <p:nvPr/>
          </p:nvGrpSpPr>
          <p:grpSpPr>
            <a:xfrm>
              <a:off x="3873327" y="1180266"/>
              <a:ext cx="412771" cy="445280"/>
              <a:chOff x="3873327" y="1180266"/>
              <a:chExt cx="412771" cy="445280"/>
            </a:xfrm>
          </p:grpSpPr>
          <p:sp>
            <p:nvSpPr>
              <p:cNvPr id="146" name="Rectangle: Rounded Corners 145">
                <a:extLst>
                  <a:ext uri="{FF2B5EF4-FFF2-40B4-BE49-F238E27FC236}">
                    <a16:creationId xmlns:a16="http://schemas.microsoft.com/office/drawing/2014/main" id="{0D472B4F-601E-49FC-9D20-A7A58F1A3999}"/>
                  </a:ext>
                </a:extLst>
              </p:cNvPr>
              <p:cNvSpPr/>
              <p:nvPr/>
            </p:nvSpPr>
            <p:spPr>
              <a:xfrm>
                <a:off x="3873327" y="1180266"/>
                <a:ext cx="412771" cy="445280"/>
              </a:xfrm>
              <a:prstGeom prst="roundRect">
                <a:avLst>
                  <a:gd name="adj" fmla="val 7435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147" name="Picture 146">
                <a:extLst>
                  <a:ext uri="{FF2B5EF4-FFF2-40B4-BE49-F238E27FC236}">
                    <a16:creationId xmlns:a16="http://schemas.microsoft.com/office/drawing/2014/main" id="{7F85105F-BFFD-44FC-9E0C-D1CFE520AE1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7">
                <a:extLst>
                  <a:ext uri="{BEBA8EAE-BF5A-486C-A8C5-ECC9F3942E4B}">
                    <a14:imgProps xmlns:a14="http://schemas.microsoft.com/office/drawing/2010/main">
                      <a14:imgLayer r:embed="rId28">
                        <a14:imgEffect>
                          <a14:brightnessContrast contrast="4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944496" y="1272046"/>
                <a:ext cx="254945" cy="254945"/>
              </a:xfrm>
              <a:prstGeom prst="rect">
                <a:avLst/>
              </a:prstGeom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</p:pic>
        </p:grpSp>
      </p:grpSp>
    </p:spTree>
    <p:extLst>
      <p:ext uri="{BB962C8B-B14F-4D97-AF65-F5344CB8AC3E}">
        <p14:creationId xmlns:p14="http://schemas.microsoft.com/office/powerpoint/2010/main" val="2047186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1C9CC24-B375-4226-BF2B-61FADBBA6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D70A28E-4FD8-4474-A206-E15B5EBB30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1084747"/>
            <a:ext cx="12188952" cy="3294207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39647E21-5366-4638-AC97-D8CD4111E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r="8214" b="45501"/>
          <a:stretch>
            <a:fillRect/>
          </a:stretch>
        </p:blipFill>
        <p:spPr>
          <a:xfrm flipV="1">
            <a:off x="0" y="0"/>
            <a:ext cx="12191999" cy="4473360"/>
          </a:xfrm>
          <a:custGeom>
            <a:avLst/>
            <a:gdLst>
              <a:gd name="connsiteX0" fmla="*/ 0 w 12191999"/>
              <a:gd name="connsiteY0" fmla="*/ 4473360 h 4473360"/>
              <a:gd name="connsiteX1" fmla="*/ 12191999 w 12191999"/>
              <a:gd name="connsiteY1" fmla="*/ 4473360 h 4473360"/>
              <a:gd name="connsiteX2" fmla="*/ 12191999 w 12191999"/>
              <a:gd name="connsiteY2" fmla="*/ 0 h 4473360"/>
              <a:gd name="connsiteX3" fmla="*/ 0 w 12191999"/>
              <a:gd name="connsiteY3" fmla="*/ 0 h 4473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4473360">
                <a:moveTo>
                  <a:pt x="0" y="4473360"/>
                </a:moveTo>
                <a:lnTo>
                  <a:pt x="12191999" y="4473360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8CD5FC5B-3328-43C1-8FB0-206DC040E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925" y="2076450"/>
            <a:ext cx="10684151" cy="134513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Technical Questions</a:t>
            </a:r>
          </a:p>
        </p:txBody>
      </p:sp>
    </p:spTree>
    <p:extLst>
      <p:ext uri="{BB962C8B-B14F-4D97-AF65-F5344CB8AC3E}">
        <p14:creationId xmlns:p14="http://schemas.microsoft.com/office/powerpoint/2010/main" val="2347639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>
            <a:extLst>
              <a:ext uri="{FF2B5EF4-FFF2-40B4-BE49-F238E27FC236}">
                <a16:creationId xmlns:a16="http://schemas.microsoft.com/office/drawing/2014/main" id="{6687919F-D23A-4A1C-B15C-0A7D9EDE23D1}"/>
              </a:ext>
            </a:extLst>
          </p:cNvPr>
          <p:cNvSpPr txBox="1"/>
          <p:nvPr/>
        </p:nvSpPr>
        <p:spPr>
          <a:xfrm>
            <a:off x="8234084" y="1100544"/>
            <a:ext cx="387303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Question</a:t>
            </a:r>
            <a:r>
              <a:rPr lang="bg-BG" sz="1600" dirty="0"/>
              <a:t> </a:t>
            </a:r>
            <a:r>
              <a:rPr lang="en-US" sz="1600" dirty="0"/>
              <a:t>ID: </a:t>
            </a:r>
            <a:r>
              <a:rPr lang="en-US" sz="1600" b="1" dirty="0"/>
              <a:t>52532</a:t>
            </a:r>
          </a:p>
          <a:p>
            <a:r>
              <a:rPr lang="en-US" sz="1600" dirty="0"/>
              <a:t>Date: </a:t>
            </a:r>
            <a:r>
              <a:rPr lang="en-US" sz="1600" b="1" dirty="0"/>
              <a:t>26-Feb-2020 21:33</a:t>
            </a:r>
          </a:p>
          <a:p>
            <a:r>
              <a:rPr lang="en-US" sz="1600" dirty="0"/>
              <a:t>Author (tag): </a:t>
            </a:r>
            <a:r>
              <a:rPr lang="en-US" sz="1200" b="1" dirty="0"/>
              <a:t>01949fd9-cdde-422f-884b-da3028fe0597</a:t>
            </a:r>
            <a:r>
              <a:rPr lang="en-US" sz="1600" b="1" dirty="0"/>
              <a:t> </a:t>
            </a:r>
          </a:p>
          <a:p>
            <a:r>
              <a:rPr lang="en-US" sz="1600" dirty="0"/>
              <a:t>Title: </a:t>
            </a:r>
            <a:r>
              <a:rPr lang="en-US" sz="1600" b="1" dirty="0"/>
              <a:t>Help with Old Books problem</a:t>
            </a:r>
          </a:p>
          <a:p>
            <a:r>
              <a:rPr lang="en-US" sz="1600" dirty="0"/>
              <a:t>Text: </a:t>
            </a:r>
            <a:r>
              <a:rPr lang="en-US" sz="1600" b="1" dirty="0"/>
              <a:t>Hello! I was trying to solve the …</a:t>
            </a:r>
          </a:p>
          <a:p>
            <a:r>
              <a:rPr lang="en-US" sz="1600" dirty="0"/>
              <a:t>URL: </a:t>
            </a:r>
            <a:r>
              <a:rPr lang="en-US" sz="1400" dirty="0">
                <a:hlinkClick r:id="rId2"/>
              </a:rPr>
              <a:t>https://ro.softuni.org/engine/23/11#469576</a:t>
            </a:r>
            <a:endParaRPr lang="en-US" sz="1400" dirty="0"/>
          </a:p>
          <a:p>
            <a:r>
              <a:rPr lang="en-US" sz="1600" dirty="0"/>
              <a:t>Course instance (GitHub project):</a:t>
            </a:r>
            <a:br>
              <a:rPr lang="en-US" sz="1600" dirty="0"/>
            </a:br>
            <a:r>
              <a:rPr lang="en-US" sz="1600" dirty="0"/>
              <a:t>  </a:t>
            </a:r>
            <a:r>
              <a:rPr lang="en-US" sz="1600" b="1" dirty="0"/>
              <a:t>Intro-Java-Romania-Jan-2020</a:t>
            </a:r>
          </a:p>
          <a:p>
            <a:r>
              <a:rPr lang="en-US" sz="1600" dirty="0"/>
              <a:t>Lesson (milestone): </a:t>
            </a:r>
            <a:r>
              <a:rPr lang="en-US" sz="1600" b="1" dirty="0"/>
              <a:t>While Loops Exercises</a:t>
            </a:r>
          </a:p>
          <a:p>
            <a:r>
              <a:rPr lang="en-US" sz="1600" dirty="0"/>
              <a:t>Section (tag): </a:t>
            </a:r>
            <a:r>
              <a:rPr lang="en-US" sz="1600" b="1" dirty="0"/>
              <a:t>Problem "Old Books"</a:t>
            </a:r>
          </a:p>
          <a:p>
            <a:r>
              <a:rPr lang="en-US" sz="1600" dirty="0"/>
              <a:t>Votes Up: </a:t>
            </a:r>
            <a:r>
              <a:rPr lang="en-US" sz="1600" b="1" dirty="0"/>
              <a:t>2</a:t>
            </a:r>
          </a:p>
          <a:p>
            <a:r>
              <a:rPr lang="en-US" sz="1600" dirty="0"/>
              <a:t>Votes Down: </a:t>
            </a:r>
            <a:r>
              <a:rPr lang="en-US" sz="1600" b="1" dirty="0"/>
              <a:t>0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73F7505-CB97-4380-8756-FA5A2A123CE7}"/>
              </a:ext>
            </a:extLst>
          </p:cNvPr>
          <p:cNvSpPr txBox="1"/>
          <p:nvPr/>
        </p:nvSpPr>
        <p:spPr>
          <a:xfrm>
            <a:off x="8234084" y="630119"/>
            <a:ext cx="3586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Question</a:t>
            </a:r>
            <a:r>
              <a:rPr lang="en-US" dirty="0"/>
              <a:t> attributes: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91D9415-401E-494E-939C-524A6C593353}"/>
              </a:ext>
            </a:extLst>
          </p:cNvPr>
          <p:cNvSpPr txBox="1"/>
          <p:nvPr/>
        </p:nvSpPr>
        <p:spPr>
          <a:xfrm>
            <a:off x="8234084" y="5232398"/>
            <a:ext cx="387303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Message ID: </a:t>
            </a:r>
            <a:r>
              <a:rPr lang="en-US" sz="1600" b="1" dirty="0"/>
              <a:t>2982993</a:t>
            </a:r>
          </a:p>
          <a:p>
            <a:r>
              <a:rPr lang="en-US" sz="1600" dirty="0"/>
              <a:t>Question</a:t>
            </a:r>
            <a:r>
              <a:rPr lang="bg-BG" sz="1600" dirty="0"/>
              <a:t> </a:t>
            </a:r>
            <a:r>
              <a:rPr lang="en-US" sz="1600" dirty="0"/>
              <a:t>ID (foreign key): </a:t>
            </a:r>
            <a:r>
              <a:rPr lang="en-US" sz="1600" b="1" dirty="0"/>
              <a:t>52532</a:t>
            </a:r>
          </a:p>
          <a:p>
            <a:r>
              <a:rPr lang="en-US" sz="1600" dirty="0"/>
              <a:t>Date: </a:t>
            </a:r>
            <a:r>
              <a:rPr lang="en-US" sz="1600" b="1" dirty="0"/>
              <a:t>26-Feb-2020 21:33</a:t>
            </a:r>
          </a:p>
          <a:p>
            <a:r>
              <a:rPr lang="en-US" sz="1600" dirty="0"/>
              <a:t>Author (tag): </a:t>
            </a:r>
            <a:r>
              <a:rPr lang="en-US" sz="1200" b="1" dirty="0"/>
              <a:t>01949fd9-cdde-422f-884b-da3028fe0597 </a:t>
            </a:r>
            <a:endParaRPr lang="en-US" sz="1600" b="1" dirty="0"/>
          </a:p>
          <a:p>
            <a:r>
              <a:rPr lang="en-US" sz="1600" dirty="0"/>
              <a:t>Text: </a:t>
            </a:r>
            <a:r>
              <a:rPr lang="en-US" sz="1600" b="1" dirty="0"/>
              <a:t>…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93888FD-D3F2-474A-BFC4-291D6F75D54F}"/>
              </a:ext>
            </a:extLst>
          </p:cNvPr>
          <p:cNvSpPr txBox="1"/>
          <p:nvPr/>
        </p:nvSpPr>
        <p:spPr>
          <a:xfrm>
            <a:off x="8234084" y="4799068"/>
            <a:ext cx="3586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Message</a:t>
            </a:r>
            <a:r>
              <a:rPr lang="en-US" dirty="0"/>
              <a:t> attributes:</a:t>
            </a:r>
          </a:p>
        </p:txBody>
      </p:sp>
      <p:sp>
        <p:nvSpPr>
          <p:cNvPr id="293" name="TextBox 292">
            <a:extLst>
              <a:ext uri="{FF2B5EF4-FFF2-40B4-BE49-F238E27FC236}">
                <a16:creationId xmlns:a16="http://schemas.microsoft.com/office/drawing/2014/main" id="{FDF666F4-5EFD-44B2-B2BC-96115A77AE9F}"/>
              </a:ext>
            </a:extLst>
          </p:cNvPr>
          <p:cNvSpPr txBox="1"/>
          <p:nvPr/>
        </p:nvSpPr>
        <p:spPr>
          <a:xfrm>
            <a:off x="0" y="0"/>
            <a:ext cx="8194639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200" b="1"/>
            </a:lvl1pPr>
          </a:lstStyle>
          <a:p>
            <a:r>
              <a:rPr lang="en-US" sz="2800" dirty="0"/>
              <a:t>Help Center: Technical Questions</a:t>
            </a:r>
          </a:p>
        </p:txBody>
      </p:sp>
      <p:sp>
        <p:nvSpPr>
          <p:cNvPr id="172" name="Rectangle: Rounded Corners 171">
            <a:extLst>
              <a:ext uri="{FF2B5EF4-FFF2-40B4-BE49-F238E27FC236}">
                <a16:creationId xmlns:a16="http://schemas.microsoft.com/office/drawing/2014/main" id="{BB6F7BE2-5E49-4C7C-99F4-F18BF7A3DA46}"/>
              </a:ext>
            </a:extLst>
          </p:cNvPr>
          <p:cNvSpPr/>
          <p:nvPr/>
        </p:nvSpPr>
        <p:spPr>
          <a:xfrm>
            <a:off x="134777" y="713971"/>
            <a:ext cx="8059862" cy="5249949"/>
          </a:xfrm>
          <a:prstGeom prst="roundRect">
            <a:avLst>
              <a:gd name="adj" fmla="val 935"/>
            </a:avLst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3" name="Rectangle: Rounded Corners 172">
            <a:extLst>
              <a:ext uri="{FF2B5EF4-FFF2-40B4-BE49-F238E27FC236}">
                <a16:creationId xmlns:a16="http://schemas.microsoft.com/office/drawing/2014/main" id="{A4A37A8C-33B3-4863-9ABA-00A40728B02E}"/>
              </a:ext>
            </a:extLst>
          </p:cNvPr>
          <p:cNvSpPr/>
          <p:nvPr/>
        </p:nvSpPr>
        <p:spPr>
          <a:xfrm>
            <a:off x="1519870" y="1696991"/>
            <a:ext cx="2766229" cy="1151466"/>
          </a:xfrm>
          <a:prstGeom prst="roundRect">
            <a:avLst>
              <a:gd name="adj" fmla="val 4028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C6A5365C-02A7-4FD8-AE8A-40EC63C22D34}"/>
              </a:ext>
            </a:extLst>
          </p:cNvPr>
          <p:cNvSpPr txBox="1"/>
          <p:nvPr/>
        </p:nvSpPr>
        <p:spPr>
          <a:xfrm>
            <a:off x="2082543" y="1764928"/>
            <a:ext cx="1225405" cy="2676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noProof="1"/>
              <a:t>Dorobeica Andra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CA325B2B-D40F-4E51-9D04-A9D39C91AAE2}"/>
              </a:ext>
            </a:extLst>
          </p:cNvPr>
          <p:cNvSpPr txBox="1"/>
          <p:nvPr/>
        </p:nvSpPr>
        <p:spPr>
          <a:xfrm>
            <a:off x="2082374" y="2001243"/>
            <a:ext cx="12715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26-Feb-2020 21:33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6C076E8B-E9C4-4809-B345-B7D8511B6C2F}"/>
              </a:ext>
            </a:extLst>
          </p:cNvPr>
          <p:cNvSpPr txBox="1"/>
          <p:nvPr/>
        </p:nvSpPr>
        <p:spPr>
          <a:xfrm>
            <a:off x="1603962" y="2510794"/>
            <a:ext cx="266476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sz="1300" dirty="0">
                <a:solidFill>
                  <a:schemeClr val="tx1"/>
                </a:solidFill>
              </a:rPr>
              <a:t>Hello! I was trying to solve for loop…</a:t>
            </a:r>
          </a:p>
        </p:txBody>
      </p:sp>
      <p:pic>
        <p:nvPicPr>
          <p:cNvPr id="177" name="Picture 176">
            <a:extLst>
              <a:ext uri="{FF2B5EF4-FFF2-40B4-BE49-F238E27FC236}">
                <a16:creationId xmlns:a16="http://schemas.microsoft.com/office/drawing/2014/main" id="{2B69641B-24F7-4183-9A4C-BFBA65AF3EE4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309634" y="1990801"/>
            <a:ext cx="996784" cy="305217"/>
          </a:xfrm>
          <a:prstGeom prst="rect">
            <a:avLst/>
          </a:prstGeom>
        </p:spPr>
      </p:pic>
      <p:sp>
        <p:nvSpPr>
          <p:cNvPr id="178" name="TextBox 177">
            <a:extLst>
              <a:ext uri="{FF2B5EF4-FFF2-40B4-BE49-F238E27FC236}">
                <a16:creationId xmlns:a16="http://schemas.microsoft.com/office/drawing/2014/main" id="{3B4C8A02-8DA1-419B-8F40-AEF239B9DD56}"/>
              </a:ext>
            </a:extLst>
          </p:cNvPr>
          <p:cNvSpPr txBox="1"/>
          <p:nvPr/>
        </p:nvSpPr>
        <p:spPr>
          <a:xfrm>
            <a:off x="1603962" y="2258764"/>
            <a:ext cx="2061280" cy="2676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b="1" dirty="0">
                <a:solidFill>
                  <a:schemeClr val="tx1"/>
                </a:solidFill>
              </a:rPr>
              <a:t>Help with Old Books problem</a:t>
            </a:r>
          </a:p>
        </p:txBody>
      </p:sp>
      <p:sp>
        <p:nvSpPr>
          <p:cNvPr id="179" name="Rectangle: Rounded Corners 178">
            <a:extLst>
              <a:ext uri="{FF2B5EF4-FFF2-40B4-BE49-F238E27FC236}">
                <a16:creationId xmlns:a16="http://schemas.microsoft.com/office/drawing/2014/main" id="{7A1FB2F5-825C-4D3B-A4AE-6E1B1BFDFEBE}"/>
              </a:ext>
            </a:extLst>
          </p:cNvPr>
          <p:cNvSpPr/>
          <p:nvPr/>
        </p:nvSpPr>
        <p:spPr>
          <a:xfrm>
            <a:off x="1519870" y="2928261"/>
            <a:ext cx="2766229" cy="1151465"/>
          </a:xfrm>
          <a:prstGeom prst="roundRect">
            <a:avLst>
              <a:gd name="adj" fmla="val 4028"/>
            </a:avLst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9C972669-444F-4ED1-868D-FDF234181453}"/>
              </a:ext>
            </a:extLst>
          </p:cNvPr>
          <p:cNvSpPr txBox="1"/>
          <p:nvPr/>
        </p:nvSpPr>
        <p:spPr>
          <a:xfrm>
            <a:off x="2082543" y="2996197"/>
            <a:ext cx="901716" cy="2676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noProof="1">
                <a:solidFill>
                  <a:schemeClr val="bg1"/>
                </a:solidFill>
              </a:rPr>
              <a:t>Ionut Vasile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F4F4D49A-9BA1-4037-B08C-7C0B6B0D7183}"/>
              </a:ext>
            </a:extLst>
          </p:cNvPr>
          <p:cNvSpPr txBox="1"/>
          <p:nvPr/>
        </p:nvSpPr>
        <p:spPr>
          <a:xfrm>
            <a:off x="2082374" y="3232511"/>
            <a:ext cx="12715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26-Feb-2020 22:07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26561601-A407-46F9-BAB3-3CB57D48AD21}"/>
              </a:ext>
            </a:extLst>
          </p:cNvPr>
          <p:cNvSpPr txBox="1"/>
          <p:nvPr/>
        </p:nvSpPr>
        <p:spPr>
          <a:xfrm>
            <a:off x="1603962" y="3737086"/>
            <a:ext cx="2719655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sz="1300" dirty="0"/>
              <a:t>Hi, I don't know what is not correct …</a:t>
            </a:r>
          </a:p>
        </p:txBody>
      </p:sp>
      <p:pic>
        <p:nvPicPr>
          <p:cNvPr id="183" name="Picture 182">
            <a:extLst>
              <a:ext uri="{FF2B5EF4-FFF2-40B4-BE49-F238E27FC236}">
                <a16:creationId xmlns:a16="http://schemas.microsoft.com/office/drawing/2014/main" id="{51486730-5C93-408A-9E40-FAD1AD22C20F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309634" y="3222069"/>
            <a:ext cx="996784" cy="305217"/>
          </a:xfrm>
          <a:prstGeom prst="rect">
            <a:avLst/>
          </a:prstGeom>
        </p:spPr>
      </p:pic>
      <p:sp>
        <p:nvSpPr>
          <p:cNvPr id="184" name="TextBox 183">
            <a:extLst>
              <a:ext uri="{FF2B5EF4-FFF2-40B4-BE49-F238E27FC236}">
                <a16:creationId xmlns:a16="http://schemas.microsoft.com/office/drawing/2014/main" id="{92AA7BCC-779B-4C88-8801-45B893183A6F}"/>
              </a:ext>
            </a:extLst>
          </p:cNvPr>
          <p:cNvSpPr txBox="1"/>
          <p:nvPr/>
        </p:nvSpPr>
        <p:spPr>
          <a:xfrm>
            <a:off x="1603962" y="3505608"/>
            <a:ext cx="751188" cy="2676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b="1" dirty="0"/>
              <a:t>Question</a:t>
            </a:r>
          </a:p>
        </p:txBody>
      </p:sp>
      <p:sp>
        <p:nvSpPr>
          <p:cNvPr id="185" name="Rectangle: Rounded Corners 184">
            <a:extLst>
              <a:ext uri="{FF2B5EF4-FFF2-40B4-BE49-F238E27FC236}">
                <a16:creationId xmlns:a16="http://schemas.microsoft.com/office/drawing/2014/main" id="{088711A7-385B-4B8A-A5DA-F09F035C6205}"/>
              </a:ext>
            </a:extLst>
          </p:cNvPr>
          <p:cNvSpPr/>
          <p:nvPr/>
        </p:nvSpPr>
        <p:spPr>
          <a:xfrm>
            <a:off x="1519870" y="4149241"/>
            <a:ext cx="2766229" cy="1151465"/>
          </a:xfrm>
          <a:prstGeom prst="roundRect">
            <a:avLst>
              <a:gd name="adj" fmla="val 4028"/>
            </a:avLst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1DD144B6-F7B5-496C-B222-79C563C564BC}"/>
              </a:ext>
            </a:extLst>
          </p:cNvPr>
          <p:cNvSpPr txBox="1"/>
          <p:nvPr/>
        </p:nvSpPr>
        <p:spPr>
          <a:xfrm>
            <a:off x="2082543" y="4217177"/>
            <a:ext cx="743160" cy="2676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noProof="1">
                <a:solidFill>
                  <a:schemeClr val="bg1"/>
                </a:solidFill>
              </a:rPr>
              <a:t>Ema Utiu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9D5FF2A7-D282-4163-99D6-71E09B1E1A28}"/>
              </a:ext>
            </a:extLst>
          </p:cNvPr>
          <p:cNvSpPr txBox="1"/>
          <p:nvPr/>
        </p:nvSpPr>
        <p:spPr>
          <a:xfrm>
            <a:off x="2082374" y="4453492"/>
            <a:ext cx="12715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26-Feb-2020 22:07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9C90AB22-829C-45E7-BA43-768F1129DD31}"/>
              </a:ext>
            </a:extLst>
          </p:cNvPr>
          <p:cNvSpPr txBox="1"/>
          <p:nvPr/>
        </p:nvSpPr>
        <p:spPr>
          <a:xfrm>
            <a:off x="1603962" y="4978194"/>
            <a:ext cx="234109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sz="1300" dirty="0"/>
              <a:t>Hello. How do I read a number?</a:t>
            </a:r>
          </a:p>
        </p:txBody>
      </p:sp>
      <p:pic>
        <p:nvPicPr>
          <p:cNvPr id="189" name="Picture 188">
            <a:extLst>
              <a:ext uri="{FF2B5EF4-FFF2-40B4-BE49-F238E27FC236}">
                <a16:creationId xmlns:a16="http://schemas.microsoft.com/office/drawing/2014/main" id="{20222B75-73CD-47EA-A2BE-ECD14AD2AC5A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309634" y="4443050"/>
            <a:ext cx="996784" cy="305217"/>
          </a:xfrm>
          <a:prstGeom prst="rect">
            <a:avLst/>
          </a:prstGeom>
        </p:spPr>
      </p:pic>
      <p:sp>
        <p:nvSpPr>
          <p:cNvPr id="190" name="TextBox 189">
            <a:extLst>
              <a:ext uri="{FF2B5EF4-FFF2-40B4-BE49-F238E27FC236}">
                <a16:creationId xmlns:a16="http://schemas.microsoft.com/office/drawing/2014/main" id="{993500D2-DCF4-4C39-991A-8ED137AA97BC}"/>
              </a:ext>
            </a:extLst>
          </p:cNvPr>
          <p:cNvSpPr txBox="1"/>
          <p:nvPr/>
        </p:nvSpPr>
        <p:spPr>
          <a:xfrm>
            <a:off x="1603962" y="4736753"/>
            <a:ext cx="1030779" cy="2676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b="1" dirty="0"/>
              <a:t>Read number</a:t>
            </a:r>
          </a:p>
        </p:txBody>
      </p:sp>
      <p:sp>
        <p:nvSpPr>
          <p:cNvPr id="191" name="Rectangle: Rounded Corners 190">
            <a:extLst>
              <a:ext uri="{FF2B5EF4-FFF2-40B4-BE49-F238E27FC236}">
                <a16:creationId xmlns:a16="http://schemas.microsoft.com/office/drawing/2014/main" id="{0E34A9A1-2E16-41DB-84C9-9DBAFA4CB2BC}"/>
              </a:ext>
            </a:extLst>
          </p:cNvPr>
          <p:cNvSpPr/>
          <p:nvPr/>
        </p:nvSpPr>
        <p:spPr>
          <a:xfrm>
            <a:off x="1519870" y="5364687"/>
            <a:ext cx="2766229" cy="523531"/>
          </a:xfrm>
          <a:prstGeom prst="roundRect">
            <a:avLst>
              <a:gd name="adj" fmla="val 7435"/>
            </a:avLst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8DA49ED9-BBC4-460A-9313-60FC16B6DFEA}"/>
              </a:ext>
            </a:extLst>
          </p:cNvPr>
          <p:cNvSpPr txBox="1"/>
          <p:nvPr/>
        </p:nvSpPr>
        <p:spPr>
          <a:xfrm>
            <a:off x="2076881" y="5445014"/>
            <a:ext cx="1572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New Question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8261B845-0848-4498-BB2F-92BB32177ADA}"/>
              </a:ext>
            </a:extLst>
          </p:cNvPr>
          <p:cNvSpPr txBox="1"/>
          <p:nvPr/>
        </p:nvSpPr>
        <p:spPr>
          <a:xfrm>
            <a:off x="1519870" y="784584"/>
            <a:ext cx="5924073" cy="3211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en-US" sz="1600" dirty="0">
                <a:solidFill>
                  <a:schemeClr val="tx1"/>
                </a:solidFill>
              </a:rPr>
              <a:t>Technical Questions: While Loops Exercises &gt;&gt; Problem "Old Books"</a:t>
            </a: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BBCAF6A3-9770-4A4E-935A-49AB2A2636EE}"/>
              </a:ext>
            </a:extLst>
          </p:cNvPr>
          <p:cNvSpPr txBox="1"/>
          <p:nvPr/>
        </p:nvSpPr>
        <p:spPr>
          <a:xfrm flipH="1">
            <a:off x="7810218" y="784584"/>
            <a:ext cx="305122" cy="3211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ctr"/>
            <a:r>
              <a:rPr lang="en-US" sz="2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7C80E3BA-626B-4DEB-96BF-DC4CE1BFFD98}"/>
              </a:ext>
            </a:extLst>
          </p:cNvPr>
          <p:cNvSpPr txBox="1"/>
          <p:nvPr/>
        </p:nvSpPr>
        <p:spPr>
          <a:xfrm flipH="1">
            <a:off x="7474519" y="784584"/>
            <a:ext cx="305122" cy="3211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196" name="Picture 195">
            <a:extLst>
              <a:ext uri="{FF2B5EF4-FFF2-40B4-BE49-F238E27FC236}">
                <a16:creationId xmlns:a16="http://schemas.microsoft.com/office/drawing/2014/main" id="{F383C438-3672-4FBA-8824-6443534A0E48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E1E2E4"/>
              </a:clrFrom>
              <a:clrTo>
                <a:srgbClr val="E1E2E4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" contras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495922" y="820444"/>
            <a:ext cx="266934" cy="246399"/>
          </a:xfrm>
          <a:prstGeom prst="rect">
            <a:avLst/>
          </a:prstGeom>
        </p:spPr>
      </p:pic>
      <p:pic>
        <p:nvPicPr>
          <p:cNvPr id="197" name="Picture 196">
            <a:extLst>
              <a:ext uri="{FF2B5EF4-FFF2-40B4-BE49-F238E27FC236}">
                <a16:creationId xmlns:a16="http://schemas.microsoft.com/office/drawing/2014/main" id="{2033DFAC-3F50-4C48-AB40-3862FC44A5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81041" y="1831858"/>
            <a:ext cx="381298" cy="381299"/>
          </a:xfrm>
          <a:prstGeom prst="roundRect">
            <a:avLst>
              <a:gd name="adj" fmla="val 8334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198" name="Picture 4">
            <a:extLst>
              <a:ext uri="{FF2B5EF4-FFF2-40B4-BE49-F238E27FC236}">
                <a16:creationId xmlns:a16="http://schemas.microsoft.com/office/drawing/2014/main" id="{58EF2E06-F7AD-46CA-9D8B-C68ECB1D94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86" y="3061908"/>
            <a:ext cx="382753" cy="382753"/>
          </a:xfrm>
          <a:prstGeom prst="roundRect">
            <a:avLst>
              <a:gd name="adj" fmla="val 8334"/>
            </a:avLst>
          </a:prstGeom>
          <a:noFill/>
          <a:ln>
            <a:solidFill>
              <a:schemeClr val="bg1">
                <a:lumMod val="6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9" name="Picture 6">
            <a:extLst>
              <a:ext uri="{FF2B5EF4-FFF2-40B4-BE49-F238E27FC236}">
                <a16:creationId xmlns:a16="http://schemas.microsoft.com/office/drawing/2014/main" id="{884843B1-A8AE-4FD3-BB20-8815CE2C6B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86" y="4281495"/>
            <a:ext cx="382753" cy="397525"/>
          </a:xfrm>
          <a:prstGeom prst="roundRect">
            <a:avLst>
              <a:gd name="adj" fmla="val 8334"/>
            </a:avLst>
          </a:prstGeom>
          <a:noFill/>
          <a:ln>
            <a:solidFill>
              <a:schemeClr val="bg1">
                <a:lumMod val="6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0" name="Rectangle 199">
            <a:extLst>
              <a:ext uri="{FF2B5EF4-FFF2-40B4-BE49-F238E27FC236}">
                <a16:creationId xmlns:a16="http://schemas.microsoft.com/office/drawing/2014/main" id="{3341E1AA-7D20-4705-8F39-16222A208698}"/>
              </a:ext>
            </a:extLst>
          </p:cNvPr>
          <p:cNvSpPr/>
          <p:nvPr/>
        </p:nvSpPr>
        <p:spPr>
          <a:xfrm>
            <a:off x="3461125" y="1774676"/>
            <a:ext cx="76014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answers</a:t>
            </a:r>
            <a:endParaRPr lang="en-US" sz="1100" b="1" dirty="0"/>
          </a:p>
        </p:txBody>
      </p:sp>
      <p:sp>
        <p:nvSpPr>
          <p:cNvPr id="201" name="Rectangle 200">
            <a:extLst>
              <a:ext uri="{FF2B5EF4-FFF2-40B4-BE49-F238E27FC236}">
                <a16:creationId xmlns:a16="http://schemas.microsoft.com/office/drawing/2014/main" id="{D8C83663-86EF-4337-8B4D-D4F49748DBBB}"/>
              </a:ext>
            </a:extLst>
          </p:cNvPr>
          <p:cNvSpPr/>
          <p:nvPr/>
        </p:nvSpPr>
        <p:spPr>
          <a:xfrm>
            <a:off x="3410324" y="2995027"/>
            <a:ext cx="76014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100" b="1" dirty="0">
                <a:solidFill>
                  <a:schemeClr val="bg1">
                    <a:lumMod val="95000"/>
                  </a:schemeClr>
                </a:solidFill>
              </a:rPr>
              <a:t>2</a:t>
            </a:r>
            <a:r>
              <a:rPr lang="en-US" sz="1100" dirty="0">
                <a:solidFill>
                  <a:schemeClr val="bg1">
                    <a:lumMod val="95000"/>
                  </a:schemeClr>
                </a:solidFill>
              </a:rPr>
              <a:t> answers</a:t>
            </a:r>
            <a:endParaRPr lang="en-US" sz="11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02" name="Rectangle 201">
            <a:extLst>
              <a:ext uri="{FF2B5EF4-FFF2-40B4-BE49-F238E27FC236}">
                <a16:creationId xmlns:a16="http://schemas.microsoft.com/office/drawing/2014/main" id="{7812B2B0-708C-435E-8F76-A56986EC71B9}"/>
              </a:ext>
            </a:extLst>
          </p:cNvPr>
          <p:cNvSpPr/>
          <p:nvPr/>
        </p:nvSpPr>
        <p:spPr>
          <a:xfrm>
            <a:off x="3404713" y="4216384"/>
            <a:ext cx="77136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100" b="1" dirty="0">
                <a:solidFill>
                  <a:schemeClr val="bg1">
                    <a:lumMod val="95000"/>
                  </a:schemeClr>
                </a:solidFill>
              </a:rPr>
              <a:t>0</a:t>
            </a:r>
            <a:r>
              <a:rPr lang="en-US" sz="1100" dirty="0">
                <a:solidFill>
                  <a:schemeClr val="bg1">
                    <a:lumMod val="95000"/>
                  </a:schemeClr>
                </a:solidFill>
              </a:rPr>
              <a:t> answers</a:t>
            </a:r>
          </a:p>
        </p:txBody>
      </p:sp>
      <p:pic>
        <p:nvPicPr>
          <p:cNvPr id="203" name="Picture 202">
            <a:extLst>
              <a:ext uri="{FF2B5EF4-FFF2-40B4-BE49-F238E27FC236}">
                <a16:creationId xmlns:a16="http://schemas.microsoft.com/office/drawing/2014/main" id="{14B35F79-E85B-4D7D-BD24-0E04F5EDD41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356298" y="1204379"/>
            <a:ext cx="3768568" cy="4682071"/>
          </a:xfrm>
          <a:prstGeom prst="roundRect">
            <a:avLst>
              <a:gd name="adj" fmla="val 911"/>
            </a:avLst>
          </a:prstGeom>
        </p:spPr>
      </p:pic>
      <p:pic>
        <p:nvPicPr>
          <p:cNvPr id="204" name="Picture 203">
            <a:extLst>
              <a:ext uri="{FF2B5EF4-FFF2-40B4-BE49-F238E27FC236}">
                <a16:creationId xmlns:a16="http://schemas.microsoft.com/office/drawing/2014/main" id="{5541BC38-F384-4F4E-A220-C9CA0DF2C8E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90137" y="1553466"/>
            <a:ext cx="315123" cy="315123"/>
          </a:xfrm>
          <a:prstGeom prst="roundRect">
            <a:avLst>
              <a:gd name="adj" fmla="val 8334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205" name="TextBox 204">
            <a:extLst>
              <a:ext uri="{FF2B5EF4-FFF2-40B4-BE49-F238E27FC236}">
                <a16:creationId xmlns:a16="http://schemas.microsoft.com/office/drawing/2014/main" id="{7102014C-EA84-4978-96F1-7DD60B919F12}"/>
              </a:ext>
            </a:extLst>
          </p:cNvPr>
          <p:cNvSpPr txBox="1"/>
          <p:nvPr/>
        </p:nvSpPr>
        <p:spPr>
          <a:xfrm>
            <a:off x="4356467" y="1191588"/>
            <a:ext cx="3768397" cy="296073"/>
          </a:xfrm>
          <a:prstGeom prst="roundRect">
            <a:avLst>
              <a:gd name="adj" fmla="val 14259"/>
            </a:avLst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b="1" dirty="0">
                <a:solidFill>
                  <a:schemeClr val="tx1"/>
                </a:solidFill>
              </a:rPr>
              <a:t>Help with Old Books problem</a:t>
            </a: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84CBA2AA-406D-40DA-8E5D-69D610EEF6DC}"/>
              </a:ext>
            </a:extLst>
          </p:cNvPr>
          <p:cNvSpPr txBox="1"/>
          <p:nvPr/>
        </p:nvSpPr>
        <p:spPr>
          <a:xfrm>
            <a:off x="199678" y="784584"/>
            <a:ext cx="1240893" cy="3211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Help Center</a:t>
            </a:r>
          </a:p>
        </p:txBody>
      </p:sp>
      <p:sp>
        <p:nvSpPr>
          <p:cNvPr id="208" name="Oval 207">
            <a:extLst>
              <a:ext uri="{FF2B5EF4-FFF2-40B4-BE49-F238E27FC236}">
                <a16:creationId xmlns:a16="http://schemas.microsoft.com/office/drawing/2014/main" id="{C03490BA-42A5-46CE-979C-D17852735CCE}"/>
              </a:ext>
            </a:extLst>
          </p:cNvPr>
          <p:cNvSpPr/>
          <p:nvPr/>
        </p:nvSpPr>
        <p:spPr>
          <a:xfrm>
            <a:off x="4087166" y="2900812"/>
            <a:ext cx="215965" cy="205518"/>
          </a:xfrm>
          <a:prstGeom prst="ellipse">
            <a:avLst/>
          </a:prstGeom>
          <a:solidFill>
            <a:srgbClr val="FFC61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ysClr val="windowText" lastClr="000000"/>
                </a:solidFill>
              </a:rPr>
              <a:t>1</a:t>
            </a:r>
          </a:p>
        </p:txBody>
      </p:sp>
      <p:grpSp>
        <p:nvGrpSpPr>
          <p:cNvPr id="210" name="Group 209">
            <a:extLst>
              <a:ext uri="{FF2B5EF4-FFF2-40B4-BE49-F238E27FC236}">
                <a16:creationId xmlns:a16="http://schemas.microsoft.com/office/drawing/2014/main" id="{633BB9B3-40F5-4FB3-BAB9-68D5FB1DA3A9}"/>
              </a:ext>
            </a:extLst>
          </p:cNvPr>
          <p:cNvGrpSpPr/>
          <p:nvPr/>
        </p:nvGrpSpPr>
        <p:grpSpPr>
          <a:xfrm>
            <a:off x="199678" y="3922941"/>
            <a:ext cx="1258873" cy="966662"/>
            <a:chOff x="615820" y="3698834"/>
            <a:chExt cx="1447852" cy="1111775"/>
          </a:xfrm>
        </p:grpSpPr>
        <p:sp>
          <p:nvSpPr>
            <p:cNvPr id="226" name="Rectangle: Rounded Corners 225">
              <a:extLst>
                <a:ext uri="{FF2B5EF4-FFF2-40B4-BE49-F238E27FC236}">
                  <a16:creationId xmlns:a16="http://schemas.microsoft.com/office/drawing/2014/main" id="{143CA8F3-3F7B-4147-AFB2-DC32F482FBDC}"/>
                </a:ext>
              </a:extLst>
            </p:cNvPr>
            <p:cNvSpPr/>
            <p:nvPr/>
          </p:nvSpPr>
          <p:spPr>
            <a:xfrm>
              <a:off x="615820" y="3698834"/>
              <a:ext cx="1447852" cy="1111775"/>
            </a:xfrm>
            <a:prstGeom prst="roundRect">
              <a:avLst>
                <a:gd name="adj" fmla="val 4982"/>
              </a:avLst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36000" rtlCol="0" anchor="b" anchorCtr="0"/>
            <a:lstStyle/>
            <a:p>
              <a:pPr algn="ctr"/>
              <a:endParaRPr lang="en-US" sz="1400" dirty="0"/>
            </a:p>
            <a:p>
              <a:pPr algn="ctr"/>
              <a:endParaRPr lang="en-US" sz="1400" dirty="0"/>
            </a:p>
            <a:p>
              <a:pPr algn="ctr"/>
              <a:endParaRPr lang="en-US" sz="1400" dirty="0"/>
            </a:p>
            <a:p>
              <a:pPr algn="ctr"/>
              <a:r>
                <a:rPr lang="en-US" sz="1500" dirty="0"/>
                <a:t>Administrative</a:t>
              </a:r>
            </a:p>
          </p:txBody>
        </p:sp>
        <p:pic>
          <p:nvPicPr>
            <p:cNvPr id="227" name="Picture 226">
              <a:extLst>
                <a:ext uri="{FF2B5EF4-FFF2-40B4-BE49-F238E27FC236}">
                  <a16:creationId xmlns:a16="http://schemas.microsoft.com/office/drawing/2014/main" id="{66F010C5-6790-4DF0-9FB6-EB03F6BEB4B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rightnessContrast contrast="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054512" y="3844901"/>
              <a:ext cx="570469" cy="570469"/>
            </a:xfrm>
            <a:prstGeom prst="rect">
              <a:avLst/>
            </a:prstGeom>
          </p:spPr>
        </p:pic>
      </p:grpSp>
      <p:grpSp>
        <p:nvGrpSpPr>
          <p:cNvPr id="214" name="Group 213">
            <a:extLst>
              <a:ext uri="{FF2B5EF4-FFF2-40B4-BE49-F238E27FC236}">
                <a16:creationId xmlns:a16="http://schemas.microsoft.com/office/drawing/2014/main" id="{05A2883A-7056-4646-B787-06966D6C48AF}"/>
              </a:ext>
            </a:extLst>
          </p:cNvPr>
          <p:cNvGrpSpPr/>
          <p:nvPr/>
        </p:nvGrpSpPr>
        <p:grpSpPr>
          <a:xfrm>
            <a:off x="199678" y="4979003"/>
            <a:ext cx="1258873" cy="916979"/>
            <a:chOff x="615820" y="4786933"/>
            <a:chExt cx="1447852" cy="1054633"/>
          </a:xfrm>
        </p:grpSpPr>
        <p:sp>
          <p:nvSpPr>
            <p:cNvPr id="215" name="Rectangle: Rounded Corners 214">
              <a:extLst>
                <a:ext uri="{FF2B5EF4-FFF2-40B4-BE49-F238E27FC236}">
                  <a16:creationId xmlns:a16="http://schemas.microsoft.com/office/drawing/2014/main" id="{DD712326-0DA1-46B1-AE54-28B29DD8882B}"/>
                </a:ext>
              </a:extLst>
            </p:cNvPr>
            <p:cNvSpPr/>
            <p:nvPr/>
          </p:nvSpPr>
          <p:spPr>
            <a:xfrm>
              <a:off x="615820" y="4786933"/>
              <a:ext cx="1447852" cy="1054633"/>
            </a:xfrm>
            <a:prstGeom prst="roundRect">
              <a:avLst>
                <a:gd name="adj" fmla="val 4982"/>
              </a:avLst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36000" rtlCol="0" anchor="b" anchorCtr="0"/>
            <a:lstStyle/>
            <a:p>
              <a:pPr algn="ctr"/>
              <a:endParaRPr lang="en-US" sz="1500" dirty="0"/>
            </a:p>
            <a:p>
              <a:pPr algn="ctr"/>
              <a:endParaRPr lang="en-US" sz="1500" dirty="0"/>
            </a:p>
            <a:p>
              <a:pPr algn="ctr"/>
              <a:r>
                <a:rPr lang="en-US" sz="1500" dirty="0"/>
                <a:t>Community</a:t>
              </a:r>
            </a:p>
          </p:txBody>
        </p:sp>
        <p:pic>
          <p:nvPicPr>
            <p:cNvPr id="216" name="Picture 215">
              <a:extLst>
                <a:ext uri="{FF2B5EF4-FFF2-40B4-BE49-F238E27FC236}">
                  <a16:creationId xmlns:a16="http://schemas.microsoft.com/office/drawing/2014/main" id="{965DACEC-19AA-4973-A178-21CCD5CDF12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brightnessContrast bright="20000" contrast="-2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026898" y="4885435"/>
              <a:ext cx="625696" cy="640080"/>
            </a:xfrm>
            <a:prstGeom prst="rect">
              <a:avLst/>
            </a:prstGeom>
          </p:spPr>
        </p:pic>
      </p:grpSp>
      <p:sp>
        <p:nvSpPr>
          <p:cNvPr id="294" name="Rectangle: Rounded Corners 293">
            <a:extLst>
              <a:ext uri="{FF2B5EF4-FFF2-40B4-BE49-F238E27FC236}">
                <a16:creationId xmlns:a16="http://schemas.microsoft.com/office/drawing/2014/main" id="{264F2418-9078-4A99-8CD0-36A1A2FE3BDA}"/>
              </a:ext>
            </a:extLst>
          </p:cNvPr>
          <p:cNvSpPr/>
          <p:nvPr/>
        </p:nvSpPr>
        <p:spPr>
          <a:xfrm>
            <a:off x="3368908" y="3529863"/>
            <a:ext cx="815752" cy="214506"/>
          </a:xfrm>
          <a:prstGeom prst="roundRect">
            <a:avLst>
              <a:gd name="adj" fmla="val 50000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Resolved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2590EF3-E885-4D71-AD41-941FEAB22B89}"/>
              </a:ext>
            </a:extLst>
          </p:cNvPr>
          <p:cNvGrpSpPr/>
          <p:nvPr/>
        </p:nvGrpSpPr>
        <p:grpSpPr>
          <a:xfrm>
            <a:off x="1514792" y="1180266"/>
            <a:ext cx="2310448" cy="445280"/>
            <a:chOff x="1514792" y="1180266"/>
            <a:chExt cx="2310448" cy="445280"/>
          </a:xfrm>
        </p:grpSpPr>
        <p:sp>
          <p:nvSpPr>
            <p:cNvPr id="295" name="Rectangle: Rounded Corners 294">
              <a:extLst>
                <a:ext uri="{FF2B5EF4-FFF2-40B4-BE49-F238E27FC236}">
                  <a16:creationId xmlns:a16="http://schemas.microsoft.com/office/drawing/2014/main" id="{E24D1665-5C2D-438E-A668-9200148E2AA9}"/>
                </a:ext>
              </a:extLst>
            </p:cNvPr>
            <p:cNvSpPr/>
            <p:nvPr/>
          </p:nvSpPr>
          <p:spPr>
            <a:xfrm>
              <a:off x="1514792" y="1180266"/>
              <a:ext cx="2310448" cy="445280"/>
            </a:xfrm>
            <a:prstGeom prst="roundRect">
              <a:avLst>
                <a:gd name="adj" fmla="val 7435"/>
              </a:avLst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6" name="TextBox 295">
              <a:extLst>
                <a:ext uri="{FF2B5EF4-FFF2-40B4-BE49-F238E27FC236}">
                  <a16:creationId xmlns:a16="http://schemas.microsoft.com/office/drawing/2014/main" id="{80551E78-9B8D-418E-89DA-652595D0E301}"/>
                </a:ext>
              </a:extLst>
            </p:cNvPr>
            <p:cNvSpPr txBox="1"/>
            <p:nvPr/>
          </p:nvSpPr>
          <p:spPr>
            <a:xfrm>
              <a:off x="1984303" y="1241602"/>
              <a:ext cx="1769817" cy="328613"/>
            </a:xfrm>
            <a:prstGeom prst="roundRect">
              <a:avLst>
                <a:gd name="adj" fmla="val 11242"/>
              </a:avLst>
            </a:prstGeom>
            <a:solidFill>
              <a:schemeClr val="tx1">
                <a:lumMod val="65000"/>
                <a:lumOff val="3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75000"/>
                    </a:schemeClr>
                  </a:solidFill>
                </a:rPr>
                <a:t>Search …</a:t>
              </a:r>
            </a:p>
          </p:txBody>
        </p:sp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215B6C2D-AD6A-4999-ADC6-7075548EC507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brightnessContrast contrast="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616027" y="1271955"/>
              <a:ext cx="275828" cy="273510"/>
            </a:xfrm>
            <a:prstGeom prst="rect">
              <a:avLst/>
            </a:prstGeom>
          </p:spPr>
        </p:pic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78FF0F95-2464-416E-8417-207EC28917BB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rightnessContrast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671614" y="5482399"/>
            <a:ext cx="301815" cy="301815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A31B643A-898F-4958-BEE2-41CEDB490F4E}"/>
              </a:ext>
            </a:extLst>
          </p:cNvPr>
          <p:cNvGrpSpPr/>
          <p:nvPr/>
        </p:nvGrpSpPr>
        <p:grpSpPr>
          <a:xfrm>
            <a:off x="199678" y="1180266"/>
            <a:ext cx="1258873" cy="2645680"/>
            <a:chOff x="199678" y="1189791"/>
            <a:chExt cx="1258873" cy="2645680"/>
          </a:xfrm>
        </p:grpSpPr>
        <p:grpSp>
          <p:nvGrpSpPr>
            <p:cNvPr id="209" name="Group 208">
              <a:extLst>
                <a:ext uri="{FF2B5EF4-FFF2-40B4-BE49-F238E27FC236}">
                  <a16:creationId xmlns:a16="http://schemas.microsoft.com/office/drawing/2014/main" id="{6398DA3E-39E2-4372-8E88-05DAFEBAF5D5}"/>
                </a:ext>
              </a:extLst>
            </p:cNvPr>
            <p:cNvGrpSpPr/>
            <p:nvPr/>
          </p:nvGrpSpPr>
          <p:grpSpPr>
            <a:xfrm>
              <a:off x="199678" y="1189791"/>
              <a:ext cx="1258873" cy="2645680"/>
              <a:chOff x="615820" y="1008589"/>
              <a:chExt cx="1447852" cy="2450147"/>
            </a:xfrm>
          </p:grpSpPr>
          <p:sp>
            <p:nvSpPr>
              <p:cNvPr id="228" name="Rectangle: Rounded Corners 227">
                <a:extLst>
                  <a:ext uri="{FF2B5EF4-FFF2-40B4-BE49-F238E27FC236}">
                    <a16:creationId xmlns:a16="http://schemas.microsoft.com/office/drawing/2014/main" id="{FF4CF0A7-4EB8-449D-B07C-C29D4BB90012}"/>
                  </a:ext>
                </a:extLst>
              </p:cNvPr>
              <p:cNvSpPr/>
              <p:nvPr/>
            </p:nvSpPr>
            <p:spPr>
              <a:xfrm>
                <a:off x="615820" y="1008589"/>
                <a:ext cx="1447852" cy="2450147"/>
              </a:xfrm>
              <a:prstGeom prst="roundRect">
                <a:avLst>
                  <a:gd name="adj" fmla="val 4982"/>
                </a:avLst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ctr"/>
                <a:endParaRPr lang="en-US" sz="1500" dirty="0">
                  <a:solidFill>
                    <a:schemeClr val="tx1"/>
                  </a:solidFill>
                </a:endParaRPr>
              </a:p>
              <a:p>
                <a:pPr algn="ctr"/>
                <a:endParaRPr lang="en-US" sz="1500" dirty="0">
                  <a:solidFill>
                    <a:schemeClr val="tx1"/>
                  </a:solidFill>
                </a:endParaRPr>
              </a:p>
              <a:p>
                <a:pPr algn="ctr"/>
                <a:endParaRPr lang="en-US" sz="15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1500" dirty="0">
                    <a:solidFill>
                      <a:schemeClr val="tx1"/>
                    </a:solidFill>
                  </a:rPr>
                  <a:t>Technical</a:t>
                </a:r>
              </a:p>
            </p:txBody>
          </p:sp>
          <p:pic>
            <p:nvPicPr>
              <p:cNvPr id="229" name="Picture 2" descr="Image result for technology icon">
                <a:extLst>
                  <a:ext uri="{FF2B5EF4-FFF2-40B4-BE49-F238E27FC236}">
                    <a16:creationId xmlns:a16="http://schemas.microsoft.com/office/drawing/2014/main" id="{333F5E67-1719-4DD5-AA9B-69B0379EC76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81414" y="1124623"/>
                <a:ext cx="716664" cy="54082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11" name="Group 210">
              <a:extLst>
                <a:ext uri="{FF2B5EF4-FFF2-40B4-BE49-F238E27FC236}">
                  <a16:creationId xmlns:a16="http://schemas.microsoft.com/office/drawing/2014/main" id="{89FEBC4C-DAD5-4E6C-8896-C531858B7479}"/>
                </a:ext>
              </a:extLst>
            </p:cNvPr>
            <p:cNvGrpSpPr/>
            <p:nvPr/>
          </p:nvGrpSpPr>
          <p:grpSpPr>
            <a:xfrm>
              <a:off x="290202" y="2622412"/>
              <a:ext cx="1095802" cy="327347"/>
              <a:chOff x="615820" y="2394735"/>
              <a:chExt cx="1260301" cy="376487"/>
            </a:xfrm>
          </p:grpSpPr>
          <p:sp>
            <p:nvSpPr>
              <p:cNvPr id="224" name="Rectangle: Rounded Corners 223">
                <a:extLst>
                  <a:ext uri="{FF2B5EF4-FFF2-40B4-BE49-F238E27FC236}">
                    <a16:creationId xmlns:a16="http://schemas.microsoft.com/office/drawing/2014/main" id="{EDB2482D-29E2-4EF3-B370-8E7A926BDBB2}"/>
                  </a:ext>
                </a:extLst>
              </p:cNvPr>
              <p:cNvSpPr/>
              <p:nvPr/>
            </p:nvSpPr>
            <p:spPr>
              <a:xfrm>
                <a:off x="615820" y="2394735"/>
                <a:ext cx="1260301" cy="376487"/>
              </a:xfrm>
              <a:prstGeom prst="roundRect">
                <a:avLst>
                  <a:gd name="adj" fmla="val 16420"/>
                </a:avLst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indent="354013"/>
                <a:r>
                  <a:rPr lang="en-US" sz="1300" dirty="0">
                    <a:solidFill>
                      <a:schemeClr val="tx1"/>
                    </a:solidFill>
                  </a:rPr>
                  <a:t>Section</a:t>
                </a:r>
              </a:p>
            </p:txBody>
          </p:sp>
          <p:pic>
            <p:nvPicPr>
              <p:cNvPr id="225" name="Picture 2" descr="Image result for current icon">
                <a:extLst>
                  <a:ext uri="{FF2B5EF4-FFF2-40B4-BE49-F238E27FC236}">
                    <a16:creationId xmlns:a16="http://schemas.microsoft.com/office/drawing/2014/main" id="{EB65B3CF-F6BF-45D0-A7F2-EE49605F509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98216" y="2459108"/>
                <a:ext cx="247507" cy="24750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12" name="Group 211">
              <a:extLst>
                <a:ext uri="{FF2B5EF4-FFF2-40B4-BE49-F238E27FC236}">
                  <a16:creationId xmlns:a16="http://schemas.microsoft.com/office/drawing/2014/main" id="{93B490D6-4677-4EF0-A5C7-98051C2EDE5D}"/>
                </a:ext>
              </a:extLst>
            </p:cNvPr>
            <p:cNvGrpSpPr/>
            <p:nvPr/>
          </p:nvGrpSpPr>
          <p:grpSpPr>
            <a:xfrm>
              <a:off x="287773" y="3025967"/>
              <a:ext cx="1095802" cy="327347"/>
              <a:chOff x="613026" y="2838551"/>
              <a:chExt cx="1260301" cy="376487"/>
            </a:xfrm>
          </p:grpSpPr>
          <p:sp>
            <p:nvSpPr>
              <p:cNvPr id="222" name="Rectangle: Rounded Corners 221">
                <a:extLst>
                  <a:ext uri="{FF2B5EF4-FFF2-40B4-BE49-F238E27FC236}">
                    <a16:creationId xmlns:a16="http://schemas.microsoft.com/office/drawing/2014/main" id="{266815CC-CEBA-4A88-B105-201BB5A3DBF6}"/>
                  </a:ext>
                </a:extLst>
              </p:cNvPr>
              <p:cNvSpPr/>
              <p:nvPr/>
            </p:nvSpPr>
            <p:spPr>
              <a:xfrm>
                <a:off x="613026" y="2838551"/>
                <a:ext cx="1260301" cy="376487"/>
              </a:xfrm>
              <a:prstGeom prst="roundRect">
                <a:avLst>
                  <a:gd name="adj" fmla="val 18898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indent="354013"/>
                <a:r>
                  <a:rPr lang="en-US" sz="1300" dirty="0"/>
                  <a:t>Lesson</a:t>
                </a:r>
              </a:p>
            </p:txBody>
          </p:sp>
          <p:pic>
            <p:nvPicPr>
              <p:cNvPr id="223" name="Picture 222">
                <a:extLst>
                  <a:ext uri="{FF2B5EF4-FFF2-40B4-BE49-F238E27FC236}">
                    <a16:creationId xmlns:a16="http://schemas.microsoft.com/office/drawing/2014/main" id="{03ADBB81-4C9B-4B00-BEA7-E5150C91A01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0">
                <a:extLst>
                  <a:ext uri="{BEBA8EAE-BF5A-486C-A8C5-ECC9F3942E4B}">
                    <a14:imgProps xmlns:a14="http://schemas.microsoft.com/office/drawing/2010/main">
                      <a14:imgLayer r:embed="rId21">
                        <a14:imgEffect>
                          <a14:brightnessContrast contrast="2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80178" y="2899683"/>
                <a:ext cx="262151" cy="262151"/>
              </a:xfrm>
              <a:prstGeom prst="rect">
                <a:avLst/>
              </a:prstGeom>
            </p:spPr>
          </p:pic>
        </p:grpSp>
        <p:grpSp>
          <p:nvGrpSpPr>
            <p:cNvPr id="213" name="Group 212">
              <a:extLst>
                <a:ext uri="{FF2B5EF4-FFF2-40B4-BE49-F238E27FC236}">
                  <a16:creationId xmlns:a16="http://schemas.microsoft.com/office/drawing/2014/main" id="{AEB8BB5F-F87A-40AF-BC70-CF6DF92C2754}"/>
                </a:ext>
              </a:extLst>
            </p:cNvPr>
            <p:cNvGrpSpPr/>
            <p:nvPr/>
          </p:nvGrpSpPr>
          <p:grpSpPr>
            <a:xfrm>
              <a:off x="287773" y="3422377"/>
              <a:ext cx="1095802" cy="327347"/>
              <a:chOff x="717139" y="3038517"/>
              <a:chExt cx="1260301" cy="376487"/>
            </a:xfrm>
          </p:grpSpPr>
          <p:sp>
            <p:nvSpPr>
              <p:cNvPr id="217" name="Rectangle: Rounded Corners 216">
                <a:extLst>
                  <a:ext uri="{FF2B5EF4-FFF2-40B4-BE49-F238E27FC236}">
                    <a16:creationId xmlns:a16="http://schemas.microsoft.com/office/drawing/2014/main" id="{63E36FA4-B717-41B0-8CE1-FA1A4935C8EA}"/>
                  </a:ext>
                </a:extLst>
              </p:cNvPr>
              <p:cNvSpPr/>
              <p:nvPr/>
            </p:nvSpPr>
            <p:spPr>
              <a:xfrm>
                <a:off x="717139" y="3038517"/>
                <a:ext cx="1260301" cy="376487"/>
              </a:xfrm>
              <a:prstGeom prst="roundRect">
                <a:avLst>
                  <a:gd name="adj" fmla="val 21376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indent="354013"/>
                <a:r>
                  <a:rPr lang="en-US" sz="1300" dirty="0"/>
                  <a:t>Course</a:t>
                </a:r>
              </a:p>
            </p:txBody>
          </p:sp>
          <p:grpSp>
            <p:nvGrpSpPr>
              <p:cNvPr id="218" name="Group 217">
                <a:extLst>
                  <a:ext uri="{FF2B5EF4-FFF2-40B4-BE49-F238E27FC236}">
                    <a16:creationId xmlns:a16="http://schemas.microsoft.com/office/drawing/2014/main" id="{2A6F2996-6C9B-4429-BFF0-198739B2E47C}"/>
                  </a:ext>
                </a:extLst>
              </p:cNvPr>
              <p:cNvGrpSpPr/>
              <p:nvPr/>
            </p:nvGrpSpPr>
            <p:grpSpPr>
              <a:xfrm>
                <a:off x="796747" y="3079562"/>
                <a:ext cx="277753" cy="282886"/>
                <a:chOff x="4757755" y="6140545"/>
                <a:chExt cx="277753" cy="282886"/>
              </a:xfrm>
            </p:grpSpPr>
            <p:pic>
              <p:nvPicPr>
                <p:cNvPr id="219" name="Picture 4" descr="Image result for lesson icon">
                  <a:extLst>
                    <a:ext uri="{FF2B5EF4-FFF2-40B4-BE49-F238E27FC236}">
                      <a16:creationId xmlns:a16="http://schemas.microsoft.com/office/drawing/2014/main" id="{C5B940BB-F588-4D0C-95B2-380B0E5601D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2">
                  <a:lum bright="70000" contrast="-70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784210" y="6167798"/>
                  <a:ext cx="227989" cy="22379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20" name="Picture 4" descr="Image result for lesson icon">
                  <a:extLst>
                    <a:ext uri="{FF2B5EF4-FFF2-40B4-BE49-F238E27FC236}">
                      <a16:creationId xmlns:a16="http://schemas.microsoft.com/office/drawing/2014/main" id="{E0C4C84C-0450-4D5C-8584-CD58F8C35FF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2">
                  <a:lum bright="70000" contrast="-70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757755" y="6140545"/>
                  <a:ext cx="227989" cy="22379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21" name="Picture 4" descr="Image result for lesson icon">
                  <a:extLst>
                    <a:ext uri="{FF2B5EF4-FFF2-40B4-BE49-F238E27FC236}">
                      <a16:creationId xmlns:a16="http://schemas.microsoft.com/office/drawing/2014/main" id="{798DBB74-6FCC-41AC-9576-4C9F7081A16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2">
                  <a:lum bright="70000" contrast="-70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807519" y="6199635"/>
                  <a:ext cx="227989" cy="22379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  <p:grpSp>
          <p:nvGrpSpPr>
            <p:cNvPr id="206" name="Group 205">
              <a:extLst>
                <a:ext uri="{FF2B5EF4-FFF2-40B4-BE49-F238E27FC236}">
                  <a16:creationId xmlns:a16="http://schemas.microsoft.com/office/drawing/2014/main" id="{B3981BAD-C22D-4A50-B441-A598045AC5E2}"/>
                </a:ext>
              </a:extLst>
            </p:cNvPr>
            <p:cNvGrpSpPr/>
            <p:nvPr/>
          </p:nvGrpSpPr>
          <p:grpSpPr>
            <a:xfrm>
              <a:off x="291202" y="2225413"/>
              <a:ext cx="1092374" cy="327347"/>
              <a:chOff x="615821" y="6064517"/>
              <a:chExt cx="1256359" cy="376488"/>
            </a:xfrm>
          </p:grpSpPr>
          <p:sp>
            <p:nvSpPr>
              <p:cNvPr id="230" name="Rectangle: Rounded Corners 229">
                <a:extLst>
                  <a:ext uri="{FF2B5EF4-FFF2-40B4-BE49-F238E27FC236}">
                    <a16:creationId xmlns:a16="http://schemas.microsoft.com/office/drawing/2014/main" id="{C04402DE-C7B2-4B2C-A72C-E7EACFCFA9F7}"/>
                  </a:ext>
                </a:extLst>
              </p:cNvPr>
              <p:cNvSpPr/>
              <p:nvPr/>
            </p:nvSpPr>
            <p:spPr>
              <a:xfrm>
                <a:off x="615821" y="6064517"/>
                <a:ext cx="1256359" cy="376488"/>
              </a:xfrm>
              <a:prstGeom prst="roundRect">
                <a:avLst>
                  <a:gd name="adj" fmla="val 15526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200" dirty="0"/>
                  <a:t>My</a:t>
                </a:r>
              </a:p>
            </p:txBody>
          </p:sp>
          <p:pic>
            <p:nvPicPr>
              <p:cNvPr id="231" name="Picture 6" descr="Image result for my icon">
                <a:extLst>
                  <a:ext uri="{FF2B5EF4-FFF2-40B4-BE49-F238E27FC236}">
                    <a16:creationId xmlns:a16="http://schemas.microsoft.com/office/drawing/2014/main" id="{0CBB0C85-C62C-4B7C-A562-F17CF861FD5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3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22286" y="6131203"/>
                <a:ext cx="251747" cy="25174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A4535C58-F21F-490F-8E08-2332358B9EBB}"/>
              </a:ext>
            </a:extLst>
          </p:cNvPr>
          <p:cNvGrpSpPr/>
          <p:nvPr/>
        </p:nvGrpSpPr>
        <p:grpSpPr>
          <a:xfrm>
            <a:off x="3873327" y="1180266"/>
            <a:ext cx="412771" cy="445280"/>
            <a:chOff x="3873327" y="1180266"/>
            <a:chExt cx="412771" cy="445280"/>
          </a:xfrm>
        </p:grpSpPr>
        <p:sp>
          <p:nvSpPr>
            <p:cNvPr id="299" name="Rectangle: Rounded Corners 298">
              <a:extLst>
                <a:ext uri="{FF2B5EF4-FFF2-40B4-BE49-F238E27FC236}">
                  <a16:creationId xmlns:a16="http://schemas.microsoft.com/office/drawing/2014/main" id="{5911154C-352E-4DBA-A05C-3535555D044A}"/>
                </a:ext>
              </a:extLst>
            </p:cNvPr>
            <p:cNvSpPr/>
            <p:nvPr/>
          </p:nvSpPr>
          <p:spPr>
            <a:xfrm>
              <a:off x="3873327" y="1180266"/>
              <a:ext cx="412771" cy="445280"/>
            </a:xfrm>
            <a:prstGeom prst="roundRect">
              <a:avLst>
                <a:gd name="adj" fmla="val 7435"/>
              </a:avLst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4203E54B-7E75-4816-8753-0881B360EE4F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BEBA8EAE-BF5A-486C-A8C5-ECC9F3942E4B}">
                  <a14:imgProps xmlns:a14="http://schemas.microsoft.com/office/drawing/2010/main">
                    <a14:imgLayer r:embed="rId25">
                      <a14:imgEffect>
                        <a14:brightnessContrast contrast="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944496" y="1272046"/>
              <a:ext cx="254945" cy="254945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593765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Box 58">
            <a:extLst>
              <a:ext uri="{FF2B5EF4-FFF2-40B4-BE49-F238E27FC236}">
                <a16:creationId xmlns:a16="http://schemas.microsoft.com/office/drawing/2014/main" id="{9B87E0B0-0B80-40D7-9948-6420B6477196}"/>
              </a:ext>
            </a:extLst>
          </p:cNvPr>
          <p:cNvSpPr txBox="1"/>
          <p:nvPr/>
        </p:nvSpPr>
        <p:spPr>
          <a:xfrm>
            <a:off x="0" y="0"/>
            <a:ext cx="8194639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200" b="1"/>
            </a:lvl1pPr>
          </a:lstStyle>
          <a:p>
            <a:r>
              <a:rPr lang="en-US" sz="2800" dirty="0"/>
              <a:t>Help Center: New Question </a:t>
            </a:r>
            <a:r>
              <a:rPr lang="en-US" sz="2800" dirty="0">
                <a:sym typeface="Wingdings" panose="05000000000000000000" pitchFamily="2" charset="2"/>
              </a:rPr>
              <a:t> Choose Category</a:t>
            </a:r>
            <a:endParaRPr lang="en-US" sz="2800" dirty="0"/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7E1F20D7-5189-4FE9-AEE0-F6DF6BA3548C}"/>
              </a:ext>
            </a:extLst>
          </p:cNvPr>
          <p:cNvSpPr/>
          <p:nvPr/>
        </p:nvSpPr>
        <p:spPr>
          <a:xfrm>
            <a:off x="134777" y="713971"/>
            <a:ext cx="8059862" cy="5249949"/>
          </a:xfrm>
          <a:prstGeom prst="roundRect">
            <a:avLst>
              <a:gd name="adj" fmla="val 935"/>
            </a:avLst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25C15AFD-A4AE-4E5F-840C-4B0CF0FE93F1}"/>
              </a:ext>
            </a:extLst>
          </p:cNvPr>
          <p:cNvSpPr/>
          <p:nvPr/>
        </p:nvSpPr>
        <p:spPr>
          <a:xfrm>
            <a:off x="1519870" y="1692985"/>
            <a:ext cx="2766229" cy="1151466"/>
          </a:xfrm>
          <a:prstGeom prst="roundRect">
            <a:avLst>
              <a:gd name="adj" fmla="val 4028"/>
            </a:avLst>
          </a:prstGeom>
          <a:solidFill>
            <a:schemeClr val="bg1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81A6CEE-3E85-427D-BF8B-522A1275741A}"/>
              </a:ext>
            </a:extLst>
          </p:cNvPr>
          <p:cNvSpPr txBox="1"/>
          <p:nvPr/>
        </p:nvSpPr>
        <p:spPr>
          <a:xfrm>
            <a:off x="2082543" y="1760922"/>
            <a:ext cx="14093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noProof="1">
                <a:solidFill>
                  <a:schemeClr val="bg1"/>
                </a:solidFill>
              </a:rPr>
              <a:t>Dorobeica Andra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2CF62C4-A96B-4377-9167-15062E08B1C4}"/>
              </a:ext>
            </a:extLst>
          </p:cNvPr>
          <p:cNvSpPr txBox="1"/>
          <p:nvPr/>
        </p:nvSpPr>
        <p:spPr>
          <a:xfrm>
            <a:off x="2082374" y="1997237"/>
            <a:ext cx="12715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26-Feb-2020 21:33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B84048E-5F4C-4CF3-B5CC-E922D6BD2D34}"/>
              </a:ext>
            </a:extLst>
          </p:cNvPr>
          <p:cNvSpPr txBox="1"/>
          <p:nvPr/>
        </p:nvSpPr>
        <p:spPr>
          <a:xfrm>
            <a:off x="1603962" y="2506788"/>
            <a:ext cx="266476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sz="1300" dirty="0"/>
              <a:t>Hello! I was trying to solve for loop…</a:t>
            </a:r>
          </a:p>
        </p:txBody>
      </p:sp>
      <p:pic>
        <p:nvPicPr>
          <p:cNvPr id="66" name="Picture 65">
            <a:extLst>
              <a:ext uri="{FF2B5EF4-FFF2-40B4-BE49-F238E27FC236}">
                <a16:creationId xmlns:a16="http://schemas.microsoft.com/office/drawing/2014/main" id="{9A918611-B795-45DA-B2EA-5864D98FCF72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289314" y="1986795"/>
            <a:ext cx="996784" cy="305217"/>
          </a:xfrm>
          <a:prstGeom prst="rect">
            <a:avLst/>
          </a:prstGeom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0F93005F-19D2-4B9F-A1E6-5B2EEE454427}"/>
              </a:ext>
            </a:extLst>
          </p:cNvPr>
          <p:cNvSpPr txBox="1"/>
          <p:nvPr/>
        </p:nvSpPr>
        <p:spPr>
          <a:xfrm>
            <a:off x="1603962" y="2254758"/>
            <a:ext cx="23707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b="1" dirty="0"/>
              <a:t>Help with Old Books problem</a:t>
            </a: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6BB79A21-1272-43CB-A62F-8DFA866CF94C}"/>
              </a:ext>
            </a:extLst>
          </p:cNvPr>
          <p:cNvSpPr/>
          <p:nvPr/>
        </p:nvSpPr>
        <p:spPr>
          <a:xfrm>
            <a:off x="1519870" y="2924255"/>
            <a:ext cx="2766229" cy="1151465"/>
          </a:xfrm>
          <a:prstGeom prst="roundRect">
            <a:avLst>
              <a:gd name="adj" fmla="val 4028"/>
            </a:avLst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84536BF-7468-480F-AA7A-534F5F1CBACB}"/>
              </a:ext>
            </a:extLst>
          </p:cNvPr>
          <p:cNvSpPr txBox="1"/>
          <p:nvPr/>
        </p:nvSpPr>
        <p:spPr>
          <a:xfrm>
            <a:off x="2082543" y="2992191"/>
            <a:ext cx="901716" cy="2676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noProof="1">
                <a:solidFill>
                  <a:schemeClr val="bg1"/>
                </a:solidFill>
              </a:rPr>
              <a:t>Ionut Vasile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C9AA5BF-B2F5-4B3A-A0E4-1CCB97957A59}"/>
              </a:ext>
            </a:extLst>
          </p:cNvPr>
          <p:cNvSpPr txBox="1"/>
          <p:nvPr/>
        </p:nvSpPr>
        <p:spPr>
          <a:xfrm>
            <a:off x="2082374" y="3228505"/>
            <a:ext cx="12715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26-Feb-2020 22:07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5F0BB35B-EB84-4A98-806F-74F072CF90E0}"/>
              </a:ext>
            </a:extLst>
          </p:cNvPr>
          <p:cNvSpPr txBox="1"/>
          <p:nvPr/>
        </p:nvSpPr>
        <p:spPr>
          <a:xfrm>
            <a:off x="1603962" y="3733080"/>
            <a:ext cx="2719655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sz="1300" dirty="0"/>
              <a:t>Hi, I don't know what is not correct …</a:t>
            </a:r>
          </a:p>
        </p:txBody>
      </p:sp>
      <p:pic>
        <p:nvPicPr>
          <p:cNvPr id="72" name="Picture 71">
            <a:extLst>
              <a:ext uri="{FF2B5EF4-FFF2-40B4-BE49-F238E27FC236}">
                <a16:creationId xmlns:a16="http://schemas.microsoft.com/office/drawing/2014/main" id="{E9574501-42C5-4B7F-9C36-D3EDEEBF9B3D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289314" y="3218063"/>
            <a:ext cx="996784" cy="305217"/>
          </a:xfrm>
          <a:prstGeom prst="rect">
            <a:avLst/>
          </a:prstGeom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id="{CA24212A-C381-49F4-863A-FD8531C16F75}"/>
              </a:ext>
            </a:extLst>
          </p:cNvPr>
          <p:cNvSpPr txBox="1"/>
          <p:nvPr/>
        </p:nvSpPr>
        <p:spPr>
          <a:xfrm>
            <a:off x="1603962" y="3501602"/>
            <a:ext cx="751188" cy="2676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b="1" dirty="0"/>
              <a:t>Question</a:t>
            </a:r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B437DE92-2CCA-427B-9E59-BC4AC155B55C}"/>
              </a:ext>
            </a:extLst>
          </p:cNvPr>
          <p:cNvSpPr/>
          <p:nvPr/>
        </p:nvSpPr>
        <p:spPr>
          <a:xfrm>
            <a:off x="1519870" y="4145235"/>
            <a:ext cx="2766229" cy="1151465"/>
          </a:xfrm>
          <a:prstGeom prst="roundRect">
            <a:avLst>
              <a:gd name="adj" fmla="val 4028"/>
            </a:avLst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F56CC4AF-CBB5-46BE-87F2-002FBE4ACC22}"/>
              </a:ext>
            </a:extLst>
          </p:cNvPr>
          <p:cNvSpPr txBox="1"/>
          <p:nvPr/>
        </p:nvSpPr>
        <p:spPr>
          <a:xfrm>
            <a:off x="2082543" y="4213171"/>
            <a:ext cx="743160" cy="2676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noProof="1">
                <a:solidFill>
                  <a:schemeClr val="bg1"/>
                </a:solidFill>
              </a:rPr>
              <a:t>Ema Utiu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E537BDA-37FC-4A5E-84BC-B058C1DE0907}"/>
              </a:ext>
            </a:extLst>
          </p:cNvPr>
          <p:cNvSpPr txBox="1"/>
          <p:nvPr/>
        </p:nvSpPr>
        <p:spPr>
          <a:xfrm>
            <a:off x="2082374" y="4449486"/>
            <a:ext cx="12715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26-Feb-2020 22:07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76EFD8D-61F7-4910-9BD5-77B85A514DB1}"/>
              </a:ext>
            </a:extLst>
          </p:cNvPr>
          <p:cNvSpPr txBox="1"/>
          <p:nvPr/>
        </p:nvSpPr>
        <p:spPr>
          <a:xfrm>
            <a:off x="1603962" y="4974188"/>
            <a:ext cx="234109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sz="1300" dirty="0"/>
              <a:t>Hello. How do I read a number?</a:t>
            </a:r>
          </a:p>
        </p:txBody>
      </p:sp>
      <p:pic>
        <p:nvPicPr>
          <p:cNvPr id="78" name="Picture 77">
            <a:extLst>
              <a:ext uri="{FF2B5EF4-FFF2-40B4-BE49-F238E27FC236}">
                <a16:creationId xmlns:a16="http://schemas.microsoft.com/office/drawing/2014/main" id="{1DDB5E8D-A4A7-4013-A1EA-B6A3E3E9B1E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289314" y="4439044"/>
            <a:ext cx="996784" cy="305217"/>
          </a:xfrm>
          <a:prstGeom prst="rect">
            <a:avLst/>
          </a:prstGeom>
        </p:spPr>
      </p:pic>
      <p:sp>
        <p:nvSpPr>
          <p:cNvPr id="79" name="TextBox 78">
            <a:extLst>
              <a:ext uri="{FF2B5EF4-FFF2-40B4-BE49-F238E27FC236}">
                <a16:creationId xmlns:a16="http://schemas.microsoft.com/office/drawing/2014/main" id="{145056F4-0E75-471F-9F30-EDCE28DAB1C4}"/>
              </a:ext>
            </a:extLst>
          </p:cNvPr>
          <p:cNvSpPr txBox="1"/>
          <p:nvPr/>
        </p:nvSpPr>
        <p:spPr>
          <a:xfrm>
            <a:off x="1603962" y="4732747"/>
            <a:ext cx="1030779" cy="2676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b="1" dirty="0"/>
              <a:t>Read number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2EA009A0-E887-4CB9-A988-1FBAAE011328}"/>
              </a:ext>
            </a:extLst>
          </p:cNvPr>
          <p:cNvSpPr txBox="1"/>
          <p:nvPr/>
        </p:nvSpPr>
        <p:spPr>
          <a:xfrm>
            <a:off x="1519870" y="784584"/>
            <a:ext cx="5924073" cy="3211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en-US" sz="1600" dirty="0">
                <a:solidFill>
                  <a:schemeClr val="tx1"/>
                </a:solidFill>
              </a:rPr>
              <a:t>Technical Questions: While Loops Exercises &gt;&gt; Problem "Old Books"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6AEC3824-C67A-43AD-9ADB-E33972977760}"/>
              </a:ext>
            </a:extLst>
          </p:cNvPr>
          <p:cNvSpPr txBox="1"/>
          <p:nvPr/>
        </p:nvSpPr>
        <p:spPr>
          <a:xfrm flipH="1">
            <a:off x="7810218" y="784584"/>
            <a:ext cx="305122" cy="3211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ctr"/>
            <a:r>
              <a:rPr lang="en-US" sz="2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2BF69EE0-21F8-49B7-ACEF-40845C79743C}"/>
              </a:ext>
            </a:extLst>
          </p:cNvPr>
          <p:cNvSpPr txBox="1"/>
          <p:nvPr/>
        </p:nvSpPr>
        <p:spPr>
          <a:xfrm flipH="1">
            <a:off x="7474519" y="784584"/>
            <a:ext cx="305122" cy="3211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85" name="Picture 84">
            <a:extLst>
              <a:ext uri="{FF2B5EF4-FFF2-40B4-BE49-F238E27FC236}">
                <a16:creationId xmlns:a16="http://schemas.microsoft.com/office/drawing/2014/main" id="{A5554E33-E9DF-4073-A975-7D4E330DDF1F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E1E2E4"/>
              </a:clrFrom>
              <a:clrTo>
                <a:srgbClr val="E1E2E4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" contras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495922" y="820444"/>
            <a:ext cx="266934" cy="246399"/>
          </a:xfrm>
          <a:prstGeom prst="rect">
            <a:avLst/>
          </a:prstGeom>
        </p:spPr>
      </p:pic>
      <p:pic>
        <p:nvPicPr>
          <p:cNvPr id="86" name="Picture 85">
            <a:extLst>
              <a:ext uri="{FF2B5EF4-FFF2-40B4-BE49-F238E27FC236}">
                <a16:creationId xmlns:a16="http://schemas.microsoft.com/office/drawing/2014/main" id="{C4F4471E-68E9-4374-8257-D10D7F2FB1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81041" y="1827852"/>
            <a:ext cx="381298" cy="381299"/>
          </a:xfrm>
          <a:prstGeom prst="roundRect">
            <a:avLst>
              <a:gd name="adj" fmla="val 8334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87" name="Picture 4">
            <a:extLst>
              <a:ext uri="{FF2B5EF4-FFF2-40B4-BE49-F238E27FC236}">
                <a16:creationId xmlns:a16="http://schemas.microsoft.com/office/drawing/2014/main" id="{4C24A484-6470-48A6-BD88-E612F9F807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86" y="3057902"/>
            <a:ext cx="382753" cy="382753"/>
          </a:xfrm>
          <a:prstGeom prst="roundRect">
            <a:avLst>
              <a:gd name="adj" fmla="val 8334"/>
            </a:avLst>
          </a:prstGeom>
          <a:noFill/>
          <a:ln>
            <a:solidFill>
              <a:schemeClr val="bg1">
                <a:lumMod val="6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" name="Picture 6">
            <a:extLst>
              <a:ext uri="{FF2B5EF4-FFF2-40B4-BE49-F238E27FC236}">
                <a16:creationId xmlns:a16="http://schemas.microsoft.com/office/drawing/2014/main" id="{4F81C783-EF66-42DB-A421-1F3A46067F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86" y="4277489"/>
            <a:ext cx="382753" cy="397525"/>
          </a:xfrm>
          <a:prstGeom prst="roundRect">
            <a:avLst>
              <a:gd name="adj" fmla="val 8334"/>
            </a:avLst>
          </a:prstGeom>
          <a:noFill/>
          <a:ln>
            <a:solidFill>
              <a:schemeClr val="bg1">
                <a:lumMod val="6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6" name="TextBox 95">
            <a:extLst>
              <a:ext uri="{FF2B5EF4-FFF2-40B4-BE49-F238E27FC236}">
                <a16:creationId xmlns:a16="http://schemas.microsoft.com/office/drawing/2014/main" id="{218CD800-7FDC-41D2-AF41-D6E783AE1530}"/>
              </a:ext>
            </a:extLst>
          </p:cNvPr>
          <p:cNvSpPr txBox="1"/>
          <p:nvPr/>
        </p:nvSpPr>
        <p:spPr>
          <a:xfrm>
            <a:off x="199678" y="784584"/>
            <a:ext cx="1240893" cy="3211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Help Center</a:t>
            </a: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0D1E42E6-3E7F-433B-8CF3-36600E62B045}"/>
              </a:ext>
            </a:extLst>
          </p:cNvPr>
          <p:cNvSpPr/>
          <p:nvPr/>
        </p:nvSpPr>
        <p:spPr>
          <a:xfrm>
            <a:off x="4087166" y="2896806"/>
            <a:ext cx="215965" cy="205518"/>
          </a:xfrm>
          <a:prstGeom prst="ellipse">
            <a:avLst/>
          </a:prstGeom>
          <a:solidFill>
            <a:srgbClr val="FFC61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170" name="Rectangle: Rounded Corners 169">
            <a:extLst>
              <a:ext uri="{FF2B5EF4-FFF2-40B4-BE49-F238E27FC236}">
                <a16:creationId xmlns:a16="http://schemas.microsoft.com/office/drawing/2014/main" id="{424DD983-E319-4359-BEB2-E52B0F427745}"/>
              </a:ext>
            </a:extLst>
          </p:cNvPr>
          <p:cNvSpPr/>
          <p:nvPr/>
        </p:nvSpPr>
        <p:spPr>
          <a:xfrm>
            <a:off x="3348588" y="3525857"/>
            <a:ext cx="815752" cy="214506"/>
          </a:xfrm>
          <a:prstGeom prst="roundRect">
            <a:avLst>
              <a:gd name="adj" fmla="val 50000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Resolved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8E4E149-E9D6-4EC6-9782-6BF9B9E15A17}"/>
              </a:ext>
            </a:extLst>
          </p:cNvPr>
          <p:cNvGrpSpPr/>
          <p:nvPr/>
        </p:nvGrpSpPr>
        <p:grpSpPr>
          <a:xfrm>
            <a:off x="1519870" y="5360681"/>
            <a:ext cx="2766229" cy="523531"/>
            <a:chOff x="1519870" y="4844297"/>
            <a:chExt cx="2766229" cy="523531"/>
          </a:xfrm>
        </p:grpSpPr>
        <p:sp>
          <p:nvSpPr>
            <p:cNvPr id="80" name="Rectangle: Rounded Corners 79">
              <a:extLst>
                <a:ext uri="{FF2B5EF4-FFF2-40B4-BE49-F238E27FC236}">
                  <a16:creationId xmlns:a16="http://schemas.microsoft.com/office/drawing/2014/main" id="{D142835F-8C75-483D-BB18-783F33CA6B92}"/>
                </a:ext>
              </a:extLst>
            </p:cNvPr>
            <p:cNvSpPr/>
            <p:nvPr/>
          </p:nvSpPr>
          <p:spPr>
            <a:xfrm>
              <a:off x="1519870" y="4844297"/>
              <a:ext cx="2766229" cy="523531"/>
            </a:xfrm>
            <a:prstGeom prst="roundRect">
              <a:avLst>
                <a:gd name="adj" fmla="val 7435"/>
              </a:avLst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E235DF55-AAAF-4C65-A11B-7DAB6CC08E78}"/>
                </a:ext>
              </a:extLst>
            </p:cNvPr>
            <p:cNvSpPr txBox="1"/>
            <p:nvPr/>
          </p:nvSpPr>
          <p:spPr>
            <a:xfrm>
              <a:off x="2040051" y="4927799"/>
              <a:ext cx="15194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New Question</a:t>
              </a:r>
            </a:p>
          </p:txBody>
        </p:sp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A6726628-B8BD-44D7-9D8A-28DBDC381AA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rightnessContrast bright="-2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679586" y="4966100"/>
              <a:ext cx="304826" cy="298730"/>
            </a:xfrm>
            <a:prstGeom prst="rect">
              <a:avLst/>
            </a:prstGeom>
          </p:spPr>
        </p:pic>
      </p:grpSp>
      <p:sp>
        <p:nvSpPr>
          <p:cNvPr id="184" name="Rectangle: Rounded Corners 183">
            <a:extLst>
              <a:ext uri="{FF2B5EF4-FFF2-40B4-BE49-F238E27FC236}">
                <a16:creationId xmlns:a16="http://schemas.microsoft.com/office/drawing/2014/main" id="{242069D3-21AD-40E3-AB5B-BFAB2EFFA985}"/>
              </a:ext>
            </a:extLst>
          </p:cNvPr>
          <p:cNvSpPr/>
          <p:nvPr/>
        </p:nvSpPr>
        <p:spPr>
          <a:xfrm>
            <a:off x="4352925" y="1180359"/>
            <a:ext cx="3762415" cy="1352022"/>
          </a:xfrm>
          <a:prstGeom prst="roundRect">
            <a:avLst>
              <a:gd name="adj" fmla="val 4982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pic>
        <p:nvPicPr>
          <p:cNvPr id="185" name="Picture 2" descr="Image result for technology icon">
            <a:extLst>
              <a:ext uri="{FF2B5EF4-FFF2-40B4-BE49-F238E27FC236}">
                <a16:creationId xmlns:a16="http://schemas.microsoft.com/office/drawing/2014/main" id="{7C0616A4-C153-44C5-A45E-903F457745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2547" y="1302331"/>
            <a:ext cx="623122" cy="623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6E53AC0-1779-4540-BBFC-2F1CD8C80939}"/>
              </a:ext>
            </a:extLst>
          </p:cNvPr>
          <p:cNvSpPr/>
          <p:nvPr/>
        </p:nvSpPr>
        <p:spPr>
          <a:xfrm>
            <a:off x="5253219" y="1406482"/>
            <a:ext cx="26811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Ask a </a:t>
            </a:r>
            <a:r>
              <a:rPr lang="en-US" b="1" dirty="0"/>
              <a:t>technical</a:t>
            </a:r>
            <a:r>
              <a:rPr lang="en-US" dirty="0"/>
              <a:t> question</a:t>
            </a:r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BD54D3AD-16E4-4829-91C6-997747E09CEA}"/>
              </a:ext>
            </a:extLst>
          </p:cNvPr>
          <p:cNvSpPr/>
          <p:nvPr/>
        </p:nvSpPr>
        <p:spPr>
          <a:xfrm>
            <a:off x="4522547" y="1969671"/>
            <a:ext cx="347845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E.g. Where is the problem in this code ... / Help me with this error message … / How to use this library …</a:t>
            </a:r>
          </a:p>
        </p:txBody>
      </p:sp>
      <p:sp>
        <p:nvSpPr>
          <p:cNvPr id="190" name="Rectangle: Rounded Corners 189">
            <a:extLst>
              <a:ext uri="{FF2B5EF4-FFF2-40B4-BE49-F238E27FC236}">
                <a16:creationId xmlns:a16="http://schemas.microsoft.com/office/drawing/2014/main" id="{0FFDC52D-A73B-49EC-A150-7F99B29C26FB}"/>
              </a:ext>
            </a:extLst>
          </p:cNvPr>
          <p:cNvSpPr/>
          <p:nvPr/>
        </p:nvSpPr>
        <p:spPr>
          <a:xfrm>
            <a:off x="4352925" y="2624577"/>
            <a:ext cx="3762415" cy="1352022"/>
          </a:xfrm>
          <a:prstGeom prst="roundRect">
            <a:avLst>
              <a:gd name="adj" fmla="val 4982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77CB8486-E84E-423B-87C7-097AAA8D6255}"/>
              </a:ext>
            </a:extLst>
          </p:cNvPr>
          <p:cNvSpPr/>
          <p:nvPr/>
        </p:nvSpPr>
        <p:spPr>
          <a:xfrm>
            <a:off x="5082994" y="2850700"/>
            <a:ext cx="3004438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700" dirty="0"/>
              <a:t>Ask an </a:t>
            </a:r>
            <a:r>
              <a:rPr lang="en-US" sz="1700" b="1" dirty="0"/>
              <a:t>administrative</a:t>
            </a:r>
            <a:r>
              <a:rPr lang="en-US" sz="1700" dirty="0"/>
              <a:t> question</a:t>
            </a:r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E08ADDC6-5EBF-40CE-A5F0-9F732949B056}"/>
              </a:ext>
            </a:extLst>
          </p:cNvPr>
          <p:cNvSpPr/>
          <p:nvPr/>
        </p:nvSpPr>
        <p:spPr>
          <a:xfrm>
            <a:off x="4522547" y="3413889"/>
            <a:ext cx="347845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E.g. I cannot access my course content …  / My payment failed … / Can I use in Java at the exam …</a:t>
            </a:r>
          </a:p>
        </p:txBody>
      </p:sp>
      <p:sp>
        <p:nvSpPr>
          <p:cNvPr id="194" name="Rectangle: Rounded Corners 193">
            <a:extLst>
              <a:ext uri="{FF2B5EF4-FFF2-40B4-BE49-F238E27FC236}">
                <a16:creationId xmlns:a16="http://schemas.microsoft.com/office/drawing/2014/main" id="{E422AEDE-A3C2-4E06-A4DB-967C1B825E45}"/>
              </a:ext>
            </a:extLst>
          </p:cNvPr>
          <p:cNvSpPr/>
          <p:nvPr/>
        </p:nvSpPr>
        <p:spPr>
          <a:xfrm>
            <a:off x="4352925" y="4065373"/>
            <a:ext cx="3762415" cy="1352022"/>
          </a:xfrm>
          <a:prstGeom prst="roundRect">
            <a:avLst>
              <a:gd name="adj" fmla="val 4982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B7B47881-7185-45BB-B6F8-7FCBC8E7267F}"/>
              </a:ext>
            </a:extLst>
          </p:cNvPr>
          <p:cNvSpPr/>
          <p:nvPr/>
        </p:nvSpPr>
        <p:spPr>
          <a:xfrm>
            <a:off x="5272269" y="4291496"/>
            <a:ext cx="26811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Share with the </a:t>
            </a:r>
            <a:r>
              <a:rPr lang="en-US" b="1" dirty="0"/>
              <a:t>community</a:t>
            </a:r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72D3C1DE-8BD2-4863-9647-86B5341E7EE0}"/>
              </a:ext>
            </a:extLst>
          </p:cNvPr>
          <p:cNvSpPr/>
          <p:nvPr/>
        </p:nvSpPr>
        <p:spPr>
          <a:xfrm>
            <a:off x="4522547" y="4854685"/>
            <a:ext cx="347845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E.g. Apple created a new AI tool, what do you think … / JS is the most active language in </a:t>
            </a:r>
            <a:r>
              <a:rPr lang="en-US" sz="1200" dirty="0" err="1"/>
              <a:t>StackOverflow</a:t>
            </a:r>
            <a:r>
              <a:rPr lang="en-US" sz="1200" dirty="0"/>
              <a:t> …</a:t>
            </a:r>
          </a:p>
        </p:txBody>
      </p:sp>
      <p:pic>
        <p:nvPicPr>
          <p:cNvPr id="198" name="Picture 197">
            <a:extLst>
              <a:ext uri="{FF2B5EF4-FFF2-40B4-BE49-F238E27FC236}">
                <a16:creationId xmlns:a16="http://schemas.microsoft.com/office/drawing/2014/main" id="{2B0311EA-47B4-490E-BDE6-F6C2E6C1283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585326" y="4218740"/>
            <a:ext cx="544028" cy="55653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AF1243B-3042-4501-8EDC-D44591B01B0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brigh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549317" y="2782771"/>
            <a:ext cx="543201" cy="543201"/>
          </a:xfrm>
          <a:prstGeom prst="rect">
            <a:avLst/>
          </a:prstGeom>
        </p:spPr>
      </p:pic>
      <p:grpSp>
        <p:nvGrpSpPr>
          <p:cNvPr id="264" name="Group 263">
            <a:extLst>
              <a:ext uri="{FF2B5EF4-FFF2-40B4-BE49-F238E27FC236}">
                <a16:creationId xmlns:a16="http://schemas.microsoft.com/office/drawing/2014/main" id="{DE66728D-0F0D-4D87-A363-1E548F959F48}"/>
              </a:ext>
            </a:extLst>
          </p:cNvPr>
          <p:cNvGrpSpPr/>
          <p:nvPr/>
        </p:nvGrpSpPr>
        <p:grpSpPr>
          <a:xfrm>
            <a:off x="199678" y="3922941"/>
            <a:ext cx="1258873" cy="966662"/>
            <a:chOff x="615820" y="3698834"/>
            <a:chExt cx="1447852" cy="1111775"/>
          </a:xfrm>
        </p:grpSpPr>
        <p:sp>
          <p:nvSpPr>
            <p:cNvPr id="265" name="Rectangle: Rounded Corners 264">
              <a:extLst>
                <a:ext uri="{FF2B5EF4-FFF2-40B4-BE49-F238E27FC236}">
                  <a16:creationId xmlns:a16="http://schemas.microsoft.com/office/drawing/2014/main" id="{86F037FA-F9E5-453B-962E-3AA72444854E}"/>
                </a:ext>
              </a:extLst>
            </p:cNvPr>
            <p:cNvSpPr/>
            <p:nvPr/>
          </p:nvSpPr>
          <p:spPr>
            <a:xfrm>
              <a:off x="615820" y="3698834"/>
              <a:ext cx="1447852" cy="1111775"/>
            </a:xfrm>
            <a:prstGeom prst="roundRect">
              <a:avLst>
                <a:gd name="adj" fmla="val 4982"/>
              </a:avLst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36000" rtlCol="0" anchor="b" anchorCtr="0"/>
            <a:lstStyle/>
            <a:p>
              <a:pPr algn="ctr"/>
              <a:endParaRPr lang="en-US" sz="1400" dirty="0"/>
            </a:p>
            <a:p>
              <a:pPr algn="ctr"/>
              <a:endParaRPr lang="en-US" sz="1400" dirty="0"/>
            </a:p>
            <a:p>
              <a:pPr algn="ctr"/>
              <a:endParaRPr lang="en-US" sz="1400" dirty="0"/>
            </a:p>
            <a:p>
              <a:pPr algn="ctr"/>
              <a:r>
                <a:rPr lang="en-US" sz="1500" dirty="0"/>
                <a:t>Administrative</a:t>
              </a:r>
            </a:p>
          </p:txBody>
        </p:sp>
        <p:pic>
          <p:nvPicPr>
            <p:cNvPr id="266" name="Picture 265">
              <a:extLst>
                <a:ext uri="{FF2B5EF4-FFF2-40B4-BE49-F238E27FC236}">
                  <a16:creationId xmlns:a16="http://schemas.microsoft.com/office/drawing/2014/main" id="{EF1673F1-07E5-4861-8C05-9D598F262448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BEBA8EAE-BF5A-486C-A8C5-ECC9F3942E4B}">
                  <a14:imgProps xmlns:a14="http://schemas.microsoft.com/office/drawing/2010/main">
                    <a14:imgLayer r:embed="rId16">
                      <a14:imgEffect>
                        <a14:brightnessContrast contrast="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054512" y="3844901"/>
              <a:ext cx="570469" cy="570469"/>
            </a:xfrm>
            <a:prstGeom prst="rect">
              <a:avLst/>
            </a:prstGeom>
          </p:spPr>
        </p:pic>
      </p:grpSp>
      <p:grpSp>
        <p:nvGrpSpPr>
          <p:cNvPr id="267" name="Group 266">
            <a:extLst>
              <a:ext uri="{FF2B5EF4-FFF2-40B4-BE49-F238E27FC236}">
                <a16:creationId xmlns:a16="http://schemas.microsoft.com/office/drawing/2014/main" id="{32AB1D56-78A4-4F1F-9D7A-0AC053212593}"/>
              </a:ext>
            </a:extLst>
          </p:cNvPr>
          <p:cNvGrpSpPr/>
          <p:nvPr/>
        </p:nvGrpSpPr>
        <p:grpSpPr>
          <a:xfrm>
            <a:off x="199678" y="4979003"/>
            <a:ext cx="1258873" cy="916979"/>
            <a:chOff x="615820" y="4786933"/>
            <a:chExt cx="1447852" cy="1054633"/>
          </a:xfrm>
        </p:grpSpPr>
        <p:sp>
          <p:nvSpPr>
            <p:cNvPr id="268" name="Rectangle: Rounded Corners 267">
              <a:extLst>
                <a:ext uri="{FF2B5EF4-FFF2-40B4-BE49-F238E27FC236}">
                  <a16:creationId xmlns:a16="http://schemas.microsoft.com/office/drawing/2014/main" id="{79F94C34-5DCA-4F48-98E0-93F1D2F9B153}"/>
                </a:ext>
              </a:extLst>
            </p:cNvPr>
            <p:cNvSpPr/>
            <p:nvPr/>
          </p:nvSpPr>
          <p:spPr>
            <a:xfrm>
              <a:off x="615820" y="4786933"/>
              <a:ext cx="1447852" cy="1054633"/>
            </a:xfrm>
            <a:prstGeom prst="roundRect">
              <a:avLst>
                <a:gd name="adj" fmla="val 4982"/>
              </a:avLst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36000" rtlCol="0" anchor="b" anchorCtr="0"/>
            <a:lstStyle/>
            <a:p>
              <a:pPr algn="ctr"/>
              <a:endParaRPr lang="en-US" sz="1500" dirty="0"/>
            </a:p>
            <a:p>
              <a:pPr algn="ctr"/>
              <a:endParaRPr lang="en-US" sz="1500" dirty="0"/>
            </a:p>
            <a:p>
              <a:pPr algn="ctr"/>
              <a:r>
                <a:rPr lang="en-US" sz="1500" dirty="0"/>
                <a:t>Community</a:t>
              </a:r>
            </a:p>
          </p:txBody>
        </p:sp>
        <p:pic>
          <p:nvPicPr>
            <p:cNvPr id="269" name="Picture 268">
              <a:extLst>
                <a:ext uri="{FF2B5EF4-FFF2-40B4-BE49-F238E27FC236}">
                  <a16:creationId xmlns:a16="http://schemas.microsoft.com/office/drawing/2014/main" id="{94F3220E-2E52-41E2-AD15-90E883AC999E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rightnessContrast bright="20000" contrast="-2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026898" y="4885435"/>
              <a:ext cx="625696" cy="640080"/>
            </a:xfrm>
            <a:prstGeom prst="rect">
              <a:avLst/>
            </a:prstGeom>
          </p:spPr>
        </p:pic>
      </p:grpSp>
      <p:grpSp>
        <p:nvGrpSpPr>
          <p:cNvPr id="270" name="Group 269">
            <a:extLst>
              <a:ext uri="{FF2B5EF4-FFF2-40B4-BE49-F238E27FC236}">
                <a16:creationId xmlns:a16="http://schemas.microsoft.com/office/drawing/2014/main" id="{B3D91F1A-5B23-4898-8A45-F92675F97176}"/>
              </a:ext>
            </a:extLst>
          </p:cNvPr>
          <p:cNvGrpSpPr/>
          <p:nvPr/>
        </p:nvGrpSpPr>
        <p:grpSpPr>
          <a:xfrm>
            <a:off x="199678" y="1176324"/>
            <a:ext cx="1258873" cy="2649622"/>
            <a:chOff x="199678" y="1185849"/>
            <a:chExt cx="1258873" cy="2649622"/>
          </a:xfrm>
        </p:grpSpPr>
        <p:grpSp>
          <p:nvGrpSpPr>
            <p:cNvPr id="271" name="Group 270">
              <a:extLst>
                <a:ext uri="{FF2B5EF4-FFF2-40B4-BE49-F238E27FC236}">
                  <a16:creationId xmlns:a16="http://schemas.microsoft.com/office/drawing/2014/main" id="{0168B922-224E-4E63-A3D3-7E01BED5EBE9}"/>
                </a:ext>
              </a:extLst>
            </p:cNvPr>
            <p:cNvGrpSpPr/>
            <p:nvPr/>
          </p:nvGrpSpPr>
          <p:grpSpPr>
            <a:xfrm>
              <a:off x="199678" y="1185849"/>
              <a:ext cx="1258873" cy="2649622"/>
              <a:chOff x="615820" y="1004939"/>
              <a:chExt cx="1447852" cy="2453798"/>
            </a:xfrm>
          </p:grpSpPr>
          <p:sp>
            <p:nvSpPr>
              <p:cNvPr id="287" name="Rectangle: Rounded Corners 286">
                <a:extLst>
                  <a:ext uri="{FF2B5EF4-FFF2-40B4-BE49-F238E27FC236}">
                    <a16:creationId xmlns:a16="http://schemas.microsoft.com/office/drawing/2014/main" id="{30A2BFB1-2225-47C5-8855-10F2E008C271}"/>
                  </a:ext>
                </a:extLst>
              </p:cNvPr>
              <p:cNvSpPr/>
              <p:nvPr/>
            </p:nvSpPr>
            <p:spPr>
              <a:xfrm>
                <a:off x="615820" y="1004939"/>
                <a:ext cx="1447852" cy="2453798"/>
              </a:xfrm>
              <a:prstGeom prst="roundRect">
                <a:avLst>
                  <a:gd name="adj" fmla="val 4982"/>
                </a:avLst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ctr"/>
                <a:endParaRPr lang="en-US" sz="1500" dirty="0">
                  <a:solidFill>
                    <a:schemeClr val="tx1"/>
                  </a:solidFill>
                </a:endParaRPr>
              </a:p>
              <a:p>
                <a:pPr algn="ctr"/>
                <a:endParaRPr lang="en-US" sz="1500" dirty="0">
                  <a:solidFill>
                    <a:schemeClr val="tx1"/>
                  </a:solidFill>
                </a:endParaRPr>
              </a:p>
              <a:p>
                <a:pPr algn="ctr"/>
                <a:endParaRPr lang="en-US" sz="15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1500" dirty="0">
                    <a:solidFill>
                      <a:schemeClr val="tx1"/>
                    </a:solidFill>
                  </a:rPr>
                  <a:t>Technical</a:t>
                </a:r>
              </a:p>
            </p:txBody>
          </p:sp>
          <p:pic>
            <p:nvPicPr>
              <p:cNvPr id="288" name="Picture 2" descr="Image result for technology icon">
                <a:extLst>
                  <a:ext uri="{FF2B5EF4-FFF2-40B4-BE49-F238E27FC236}">
                    <a16:creationId xmlns:a16="http://schemas.microsoft.com/office/drawing/2014/main" id="{CF66A64C-2F7B-4C5D-82BC-EF07E1DCBFD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8">
                <a:extLst>
                  <a:ext uri="{BEBA8EAE-BF5A-486C-A8C5-ECC9F3942E4B}">
                    <a14:imgProps xmlns:a14="http://schemas.microsoft.com/office/drawing/2010/main">
                      <a14:imgLayer r:embed="rId19">
                        <a14:imgEffect>
                          <a14:brightnessContrast bright="20000" contrast="-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81414" y="1124623"/>
                <a:ext cx="716664" cy="54082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72" name="Group 271">
              <a:extLst>
                <a:ext uri="{FF2B5EF4-FFF2-40B4-BE49-F238E27FC236}">
                  <a16:creationId xmlns:a16="http://schemas.microsoft.com/office/drawing/2014/main" id="{A516E99E-722A-4456-8BA9-1D120AF287A9}"/>
                </a:ext>
              </a:extLst>
            </p:cNvPr>
            <p:cNvGrpSpPr/>
            <p:nvPr/>
          </p:nvGrpSpPr>
          <p:grpSpPr>
            <a:xfrm>
              <a:off x="290202" y="2622412"/>
              <a:ext cx="1095802" cy="327347"/>
              <a:chOff x="615820" y="2394735"/>
              <a:chExt cx="1260301" cy="376487"/>
            </a:xfrm>
          </p:grpSpPr>
          <p:sp>
            <p:nvSpPr>
              <p:cNvPr id="285" name="Rectangle: Rounded Corners 284">
                <a:extLst>
                  <a:ext uri="{FF2B5EF4-FFF2-40B4-BE49-F238E27FC236}">
                    <a16:creationId xmlns:a16="http://schemas.microsoft.com/office/drawing/2014/main" id="{9C6E4A1B-DBC0-44B6-AE9B-CFA48D8DC1A0}"/>
                  </a:ext>
                </a:extLst>
              </p:cNvPr>
              <p:cNvSpPr/>
              <p:nvPr/>
            </p:nvSpPr>
            <p:spPr>
              <a:xfrm>
                <a:off x="615820" y="2394735"/>
                <a:ext cx="1260301" cy="376487"/>
              </a:xfrm>
              <a:prstGeom prst="roundRect">
                <a:avLst>
                  <a:gd name="adj" fmla="val 16420"/>
                </a:avLst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indent="354013"/>
                <a:r>
                  <a:rPr lang="en-US" sz="1300" dirty="0">
                    <a:solidFill>
                      <a:schemeClr val="tx1"/>
                    </a:solidFill>
                  </a:rPr>
                  <a:t>Section</a:t>
                </a:r>
              </a:p>
            </p:txBody>
          </p:sp>
          <p:pic>
            <p:nvPicPr>
              <p:cNvPr id="286" name="Picture 2" descr="Image result for current icon">
                <a:extLst>
                  <a:ext uri="{FF2B5EF4-FFF2-40B4-BE49-F238E27FC236}">
                    <a16:creationId xmlns:a16="http://schemas.microsoft.com/office/drawing/2014/main" id="{A17AD6E2-69EB-4E33-909D-7862BF6EA18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98216" y="2459108"/>
                <a:ext cx="247507" cy="24750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73" name="Group 272">
              <a:extLst>
                <a:ext uri="{FF2B5EF4-FFF2-40B4-BE49-F238E27FC236}">
                  <a16:creationId xmlns:a16="http://schemas.microsoft.com/office/drawing/2014/main" id="{0C9B10A1-8945-45C7-89D4-FA4A1ED14A09}"/>
                </a:ext>
              </a:extLst>
            </p:cNvPr>
            <p:cNvGrpSpPr/>
            <p:nvPr/>
          </p:nvGrpSpPr>
          <p:grpSpPr>
            <a:xfrm>
              <a:off x="287773" y="3025967"/>
              <a:ext cx="1095802" cy="327347"/>
              <a:chOff x="613026" y="2838551"/>
              <a:chExt cx="1260301" cy="376487"/>
            </a:xfrm>
          </p:grpSpPr>
          <p:sp>
            <p:nvSpPr>
              <p:cNvPr id="283" name="Rectangle: Rounded Corners 282">
                <a:extLst>
                  <a:ext uri="{FF2B5EF4-FFF2-40B4-BE49-F238E27FC236}">
                    <a16:creationId xmlns:a16="http://schemas.microsoft.com/office/drawing/2014/main" id="{E0DAA287-F739-4A24-979C-9F03070D35B9}"/>
                  </a:ext>
                </a:extLst>
              </p:cNvPr>
              <p:cNvSpPr/>
              <p:nvPr/>
            </p:nvSpPr>
            <p:spPr>
              <a:xfrm>
                <a:off x="613026" y="2838551"/>
                <a:ext cx="1260301" cy="376487"/>
              </a:xfrm>
              <a:prstGeom prst="roundRect">
                <a:avLst>
                  <a:gd name="adj" fmla="val 18898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indent="354013"/>
                <a:r>
                  <a:rPr lang="en-US" sz="1300" dirty="0"/>
                  <a:t>Lesson</a:t>
                </a:r>
              </a:p>
            </p:txBody>
          </p:sp>
          <p:pic>
            <p:nvPicPr>
              <p:cNvPr id="284" name="Picture 283">
                <a:extLst>
                  <a:ext uri="{FF2B5EF4-FFF2-40B4-BE49-F238E27FC236}">
                    <a16:creationId xmlns:a16="http://schemas.microsoft.com/office/drawing/2014/main" id="{174F4967-9B78-44D0-9C2D-49FA5FEA333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1">
                <a:extLst>
                  <a:ext uri="{BEBA8EAE-BF5A-486C-A8C5-ECC9F3942E4B}">
                    <a14:imgProps xmlns:a14="http://schemas.microsoft.com/office/drawing/2010/main">
                      <a14:imgLayer r:embed="rId22">
                        <a14:imgEffect>
                          <a14:brightnessContrast contrast="2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80178" y="2899683"/>
                <a:ext cx="262151" cy="262151"/>
              </a:xfrm>
              <a:prstGeom prst="rect">
                <a:avLst/>
              </a:prstGeom>
            </p:spPr>
          </p:pic>
        </p:grpSp>
        <p:grpSp>
          <p:nvGrpSpPr>
            <p:cNvPr id="274" name="Group 273">
              <a:extLst>
                <a:ext uri="{FF2B5EF4-FFF2-40B4-BE49-F238E27FC236}">
                  <a16:creationId xmlns:a16="http://schemas.microsoft.com/office/drawing/2014/main" id="{9652AC35-F348-4FF3-8E07-32BF52FCE2EB}"/>
                </a:ext>
              </a:extLst>
            </p:cNvPr>
            <p:cNvGrpSpPr/>
            <p:nvPr/>
          </p:nvGrpSpPr>
          <p:grpSpPr>
            <a:xfrm>
              <a:off x="287773" y="3422377"/>
              <a:ext cx="1095802" cy="327347"/>
              <a:chOff x="717139" y="3038517"/>
              <a:chExt cx="1260301" cy="376487"/>
            </a:xfrm>
          </p:grpSpPr>
          <p:sp>
            <p:nvSpPr>
              <p:cNvPr id="278" name="Rectangle: Rounded Corners 277">
                <a:extLst>
                  <a:ext uri="{FF2B5EF4-FFF2-40B4-BE49-F238E27FC236}">
                    <a16:creationId xmlns:a16="http://schemas.microsoft.com/office/drawing/2014/main" id="{F751E707-DBD7-4E9C-822C-949340F666FA}"/>
                  </a:ext>
                </a:extLst>
              </p:cNvPr>
              <p:cNvSpPr/>
              <p:nvPr/>
            </p:nvSpPr>
            <p:spPr>
              <a:xfrm>
                <a:off x="717139" y="3038517"/>
                <a:ext cx="1260301" cy="376487"/>
              </a:xfrm>
              <a:prstGeom prst="roundRect">
                <a:avLst>
                  <a:gd name="adj" fmla="val 21376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indent="354013"/>
                <a:r>
                  <a:rPr lang="en-US" sz="1300" dirty="0"/>
                  <a:t>Course</a:t>
                </a:r>
              </a:p>
            </p:txBody>
          </p:sp>
          <p:grpSp>
            <p:nvGrpSpPr>
              <p:cNvPr id="279" name="Group 278">
                <a:extLst>
                  <a:ext uri="{FF2B5EF4-FFF2-40B4-BE49-F238E27FC236}">
                    <a16:creationId xmlns:a16="http://schemas.microsoft.com/office/drawing/2014/main" id="{126E2335-2078-461B-A1A8-94BB15D625CD}"/>
                  </a:ext>
                </a:extLst>
              </p:cNvPr>
              <p:cNvGrpSpPr/>
              <p:nvPr/>
            </p:nvGrpSpPr>
            <p:grpSpPr>
              <a:xfrm>
                <a:off x="796747" y="3079562"/>
                <a:ext cx="277753" cy="282886"/>
                <a:chOff x="4757755" y="6140545"/>
                <a:chExt cx="277753" cy="282886"/>
              </a:xfrm>
            </p:grpSpPr>
            <p:pic>
              <p:nvPicPr>
                <p:cNvPr id="280" name="Picture 4" descr="Image result for lesson icon">
                  <a:extLst>
                    <a:ext uri="{FF2B5EF4-FFF2-40B4-BE49-F238E27FC236}">
                      <a16:creationId xmlns:a16="http://schemas.microsoft.com/office/drawing/2014/main" id="{45F90088-52D6-45FE-AA2C-1B961D629BF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3">
                  <a:lum bright="70000" contrast="-70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784210" y="6167798"/>
                  <a:ext cx="227989" cy="22379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81" name="Picture 4" descr="Image result for lesson icon">
                  <a:extLst>
                    <a:ext uri="{FF2B5EF4-FFF2-40B4-BE49-F238E27FC236}">
                      <a16:creationId xmlns:a16="http://schemas.microsoft.com/office/drawing/2014/main" id="{75A7785B-344C-4F31-A6D9-EEE71C9845D4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3">
                  <a:lum bright="70000" contrast="-70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757755" y="6140545"/>
                  <a:ext cx="227989" cy="22379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82" name="Picture 4" descr="Image result for lesson icon">
                  <a:extLst>
                    <a:ext uri="{FF2B5EF4-FFF2-40B4-BE49-F238E27FC236}">
                      <a16:creationId xmlns:a16="http://schemas.microsoft.com/office/drawing/2014/main" id="{111B340D-00B0-4891-8FA8-80272A1CB5F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3">
                  <a:lum bright="70000" contrast="-70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807519" y="6199635"/>
                  <a:ext cx="227989" cy="22379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  <p:grpSp>
          <p:nvGrpSpPr>
            <p:cNvPr id="275" name="Group 274">
              <a:extLst>
                <a:ext uri="{FF2B5EF4-FFF2-40B4-BE49-F238E27FC236}">
                  <a16:creationId xmlns:a16="http://schemas.microsoft.com/office/drawing/2014/main" id="{B76D2F41-CB03-4BDD-964D-93A93A5D2CAA}"/>
                </a:ext>
              </a:extLst>
            </p:cNvPr>
            <p:cNvGrpSpPr/>
            <p:nvPr/>
          </p:nvGrpSpPr>
          <p:grpSpPr>
            <a:xfrm>
              <a:off x="291202" y="2225413"/>
              <a:ext cx="1092374" cy="327347"/>
              <a:chOff x="615821" y="6064517"/>
              <a:chExt cx="1256359" cy="376488"/>
            </a:xfrm>
          </p:grpSpPr>
          <p:sp>
            <p:nvSpPr>
              <p:cNvPr id="276" name="Rectangle: Rounded Corners 275">
                <a:extLst>
                  <a:ext uri="{FF2B5EF4-FFF2-40B4-BE49-F238E27FC236}">
                    <a16:creationId xmlns:a16="http://schemas.microsoft.com/office/drawing/2014/main" id="{D7D7D872-1E61-4A16-B292-C482E8DC0038}"/>
                  </a:ext>
                </a:extLst>
              </p:cNvPr>
              <p:cNvSpPr/>
              <p:nvPr/>
            </p:nvSpPr>
            <p:spPr>
              <a:xfrm>
                <a:off x="615821" y="6064517"/>
                <a:ext cx="1256359" cy="376488"/>
              </a:xfrm>
              <a:prstGeom prst="roundRect">
                <a:avLst>
                  <a:gd name="adj" fmla="val 15526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200" dirty="0"/>
                  <a:t>My</a:t>
                </a:r>
              </a:p>
            </p:txBody>
          </p:sp>
          <p:pic>
            <p:nvPicPr>
              <p:cNvPr id="277" name="Picture 6" descr="Image result for my icon">
                <a:extLst>
                  <a:ext uri="{FF2B5EF4-FFF2-40B4-BE49-F238E27FC236}">
                    <a16:creationId xmlns:a16="http://schemas.microsoft.com/office/drawing/2014/main" id="{F90CCB6D-8CFC-4C40-8002-6DF7D0D19E7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4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22286" y="6131203"/>
                <a:ext cx="251747" cy="25174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325" name="Group 324">
            <a:extLst>
              <a:ext uri="{FF2B5EF4-FFF2-40B4-BE49-F238E27FC236}">
                <a16:creationId xmlns:a16="http://schemas.microsoft.com/office/drawing/2014/main" id="{50D05557-CD9F-447D-87D4-9005C8B7A9A1}"/>
              </a:ext>
            </a:extLst>
          </p:cNvPr>
          <p:cNvGrpSpPr/>
          <p:nvPr/>
        </p:nvGrpSpPr>
        <p:grpSpPr>
          <a:xfrm>
            <a:off x="1514792" y="1180266"/>
            <a:ext cx="2310448" cy="445280"/>
            <a:chOff x="1514792" y="1180266"/>
            <a:chExt cx="2310448" cy="445280"/>
          </a:xfrm>
        </p:grpSpPr>
        <p:sp>
          <p:nvSpPr>
            <p:cNvPr id="326" name="Rectangle: Rounded Corners 325">
              <a:extLst>
                <a:ext uri="{FF2B5EF4-FFF2-40B4-BE49-F238E27FC236}">
                  <a16:creationId xmlns:a16="http://schemas.microsoft.com/office/drawing/2014/main" id="{7C48139E-E24C-41B8-8B16-915560F85787}"/>
                </a:ext>
              </a:extLst>
            </p:cNvPr>
            <p:cNvSpPr/>
            <p:nvPr/>
          </p:nvSpPr>
          <p:spPr>
            <a:xfrm>
              <a:off x="1514792" y="1180266"/>
              <a:ext cx="2310448" cy="445280"/>
            </a:xfrm>
            <a:prstGeom prst="roundRect">
              <a:avLst>
                <a:gd name="adj" fmla="val 7435"/>
              </a:avLst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7" name="TextBox 326">
              <a:extLst>
                <a:ext uri="{FF2B5EF4-FFF2-40B4-BE49-F238E27FC236}">
                  <a16:creationId xmlns:a16="http://schemas.microsoft.com/office/drawing/2014/main" id="{1810DAAA-9470-47C2-92C9-75886A51D054}"/>
                </a:ext>
              </a:extLst>
            </p:cNvPr>
            <p:cNvSpPr txBox="1"/>
            <p:nvPr/>
          </p:nvSpPr>
          <p:spPr>
            <a:xfrm>
              <a:off x="1984303" y="1241602"/>
              <a:ext cx="1769817" cy="328613"/>
            </a:xfrm>
            <a:prstGeom prst="roundRect">
              <a:avLst>
                <a:gd name="adj" fmla="val 11242"/>
              </a:avLst>
            </a:prstGeom>
            <a:solidFill>
              <a:schemeClr val="tx1">
                <a:lumMod val="65000"/>
                <a:lumOff val="3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75000"/>
                    </a:schemeClr>
                  </a:solidFill>
                </a:rPr>
                <a:t>Search …</a:t>
              </a:r>
            </a:p>
          </p:txBody>
        </p:sp>
        <p:pic>
          <p:nvPicPr>
            <p:cNvPr id="328" name="Picture 327">
              <a:extLst>
                <a:ext uri="{FF2B5EF4-FFF2-40B4-BE49-F238E27FC236}">
                  <a16:creationId xmlns:a16="http://schemas.microsoft.com/office/drawing/2014/main" id="{1D56F93B-6CD7-4876-AA56-13FC9F8E55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>
              <a:extLst>
                <a:ext uri="{BEBA8EAE-BF5A-486C-A8C5-ECC9F3942E4B}">
                  <a14:imgProps xmlns:a14="http://schemas.microsoft.com/office/drawing/2010/main">
                    <a14:imgLayer r:embed="rId26">
                      <a14:imgEffect>
                        <a14:brightnessContrast contrast="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616027" y="1271955"/>
              <a:ext cx="275828" cy="273510"/>
            </a:xfrm>
            <a:prstGeom prst="rect">
              <a:avLst/>
            </a:prstGeom>
          </p:spPr>
        </p:pic>
      </p:grpSp>
      <p:grpSp>
        <p:nvGrpSpPr>
          <p:cNvPr id="329" name="Group 328">
            <a:extLst>
              <a:ext uri="{FF2B5EF4-FFF2-40B4-BE49-F238E27FC236}">
                <a16:creationId xmlns:a16="http://schemas.microsoft.com/office/drawing/2014/main" id="{C696A5BE-6104-48C2-85BA-B39122511D2F}"/>
              </a:ext>
            </a:extLst>
          </p:cNvPr>
          <p:cNvGrpSpPr/>
          <p:nvPr/>
        </p:nvGrpSpPr>
        <p:grpSpPr>
          <a:xfrm>
            <a:off x="3873327" y="1180266"/>
            <a:ext cx="412771" cy="445280"/>
            <a:chOff x="3873327" y="1180266"/>
            <a:chExt cx="412771" cy="445280"/>
          </a:xfrm>
        </p:grpSpPr>
        <p:sp>
          <p:nvSpPr>
            <p:cNvPr id="330" name="Rectangle: Rounded Corners 329">
              <a:extLst>
                <a:ext uri="{FF2B5EF4-FFF2-40B4-BE49-F238E27FC236}">
                  <a16:creationId xmlns:a16="http://schemas.microsoft.com/office/drawing/2014/main" id="{6470D4AB-74AE-48AA-A3E0-833164536851}"/>
                </a:ext>
              </a:extLst>
            </p:cNvPr>
            <p:cNvSpPr/>
            <p:nvPr/>
          </p:nvSpPr>
          <p:spPr>
            <a:xfrm>
              <a:off x="3873327" y="1180266"/>
              <a:ext cx="412771" cy="445280"/>
            </a:xfrm>
            <a:prstGeom prst="roundRect">
              <a:avLst>
                <a:gd name="adj" fmla="val 7435"/>
              </a:avLst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31" name="Picture 330">
              <a:extLst>
                <a:ext uri="{FF2B5EF4-FFF2-40B4-BE49-F238E27FC236}">
                  <a16:creationId xmlns:a16="http://schemas.microsoft.com/office/drawing/2014/main" id="{A45605D3-3ABE-413F-9FCA-8C71764FB0F4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>
              <a:extLst>
                <a:ext uri="{BEBA8EAE-BF5A-486C-A8C5-ECC9F3942E4B}">
                  <a14:imgProps xmlns:a14="http://schemas.microsoft.com/office/drawing/2010/main">
                    <a14:imgLayer r:embed="rId28">
                      <a14:imgEffect>
                        <a14:brightnessContrast contrast="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944496" y="1272046"/>
              <a:ext cx="254945" cy="254945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92" name="Rectangle 91">
            <a:extLst>
              <a:ext uri="{FF2B5EF4-FFF2-40B4-BE49-F238E27FC236}">
                <a16:creationId xmlns:a16="http://schemas.microsoft.com/office/drawing/2014/main" id="{8852DE30-8ED4-46DA-BA75-B90038F5E592}"/>
              </a:ext>
            </a:extLst>
          </p:cNvPr>
          <p:cNvSpPr/>
          <p:nvPr/>
        </p:nvSpPr>
        <p:spPr>
          <a:xfrm>
            <a:off x="3461125" y="1774676"/>
            <a:ext cx="76014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100" b="1" dirty="0">
                <a:solidFill>
                  <a:schemeClr val="bg1">
                    <a:lumMod val="95000"/>
                  </a:schemeClr>
                </a:solidFill>
              </a:rPr>
              <a:t>3 answers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FBD4D0F7-DCCB-4B1F-AC56-B25D8B5F624C}"/>
              </a:ext>
            </a:extLst>
          </p:cNvPr>
          <p:cNvSpPr/>
          <p:nvPr/>
        </p:nvSpPr>
        <p:spPr>
          <a:xfrm>
            <a:off x="3410324" y="2995027"/>
            <a:ext cx="76014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100" b="1" dirty="0">
                <a:solidFill>
                  <a:schemeClr val="bg1">
                    <a:lumMod val="95000"/>
                  </a:schemeClr>
                </a:solidFill>
              </a:rPr>
              <a:t>2</a:t>
            </a:r>
            <a:r>
              <a:rPr lang="en-US" sz="1100" dirty="0">
                <a:solidFill>
                  <a:schemeClr val="bg1">
                    <a:lumMod val="95000"/>
                  </a:schemeClr>
                </a:solidFill>
              </a:rPr>
              <a:t> answers</a:t>
            </a:r>
            <a:endParaRPr lang="en-US" sz="11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B17F5299-82B9-4B37-B4F3-F9DDAD11E541}"/>
              </a:ext>
            </a:extLst>
          </p:cNvPr>
          <p:cNvSpPr/>
          <p:nvPr/>
        </p:nvSpPr>
        <p:spPr>
          <a:xfrm>
            <a:off x="3404713" y="4216384"/>
            <a:ext cx="77136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100" b="1" dirty="0">
                <a:solidFill>
                  <a:schemeClr val="bg1">
                    <a:lumMod val="95000"/>
                  </a:schemeClr>
                </a:solidFill>
              </a:rPr>
              <a:t>0</a:t>
            </a:r>
            <a:r>
              <a:rPr lang="en-US" sz="1100" dirty="0">
                <a:solidFill>
                  <a:schemeClr val="bg1">
                    <a:lumMod val="95000"/>
                  </a:schemeClr>
                </a:solidFill>
              </a:rPr>
              <a:t> answers</a:t>
            </a:r>
          </a:p>
        </p:txBody>
      </p:sp>
    </p:spTree>
    <p:extLst>
      <p:ext uri="{BB962C8B-B14F-4D97-AF65-F5344CB8AC3E}">
        <p14:creationId xmlns:p14="http://schemas.microsoft.com/office/powerpoint/2010/main" val="20083299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>
            <a:extLst>
              <a:ext uri="{FF2B5EF4-FFF2-40B4-BE49-F238E27FC236}">
                <a16:creationId xmlns:a16="http://schemas.microsoft.com/office/drawing/2014/main" id="{60967147-B2DA-4EF5-B42E-64493C38D422}"/>
              </a:ext>
            </a:extLst>
          </p:cNvPr>
          <p:cNvSpPr txBox="1"/>
          <p:nvPr/>
        </p:nvSpPr>
        <p:spPr>
          <a:xfrm>
            <a:off x="8234084" y="466849"/>
            <a:ext cx="3586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Supported </a:t>
            </a:r>
            <a:r>
              <a:rPr lang="en-US" b="1" dirty="0"/>
              <a:t>features</a:t>
            </a:r>
            <a:r>
              <a:rPr lang="en-US" dirty="0"/>
              <a:t>: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3B52DDB-595E-4B6C-912D-13C41DB0D9A5}"/>
              </a:ext>
            </a:extLst>
          </p:cNvPr>
          <p:cNvSpPr txBox="1"/>
          <p:nvPr/>
        </p:nvSpPr>
        <p:spPr>
          <a:xfrm>
            <a:off x="8280739" y="937274"/>
            <a:ext cx="3707618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7800" indent="-177800">
              <a:buFont typeface="Arial" panose="020B0604020202020204" pitchFamily="34" charset="0"/>
              <a:buChar char="•"/>
            </a:pPr>
            <a:r>
              <a:rPr lang="en-US" sz="1600" b="1" dirty="0"/>
              <a:t>Text </a:t>
            </a:r>
            <a:r>
              <a:rPr lang="en-US" sz="1600" dirty="0"/>
              <a:t>with simple </a:t>
            </a:r>
            <a:r>
              <a:rPr lang="en-US" sz="1600" b="1" dirty="0"/>
              <a:t>formatting </a:t>
            </a:r>
            <a:r>
              <a:rPr lang="en-US" sz="1600" dirty="0"/>
              <a:t>(bold, italic)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en-US" sz="1600" b="1" dirty="0"/>
              <a:t>Inline code</a:t>
            </a:r>
            <a:r>
              <a:rPr lang="en-US" sz="1600" dirty="0"/>
              <a:t> blocks: `a = 5`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en-US" sz="1600" b="1" dirty="0"/>
              <a:t>Long code </a:t>
            </a:r>
            <a:r>
              <a:rPr lang="en-US" sz="1600" dirty="0"/>
              <a:t>blocks (up to 500 lines):</a:t>
            </a:r>
          </a:p>
          <a:p>
            <a:pPr marL="635000" lvl="1" indent="-177800">
              <a:buFont typeface="Arial" panose="020B0604020202020204" pitchFamily="34" charset="0"/>
              <a:buChar char="•"/>
            </a:pPr>
            <a:r>
              <a:rPr lang="en-US" sz="1600" dirty="0"/>
              <a:t>```</a:t>
            </a:r>
          </a:p>
          <a:p>
            <a:pPr marL="635000" lvl="1" indent="-177800">
              <a:buFont typeface="Arial" panose="020B0604020202020204" pitchFamily="34" charset="0"/>
              <a:buChar char="•"/>
            </a:pPr>
            <a:r>
              <a:rPr lang="en-US" sz="1600" dirty="0"/>
              <a:t>function print(str) { … }</a:t>
            </a:r>
          </a:p>
          <a:p>
            <a:pPr marL="635000" lvl="1" indent="-177800">
              <a:buFont typeface="Arial" panose="020B0604020202020204" pitchFamily="34" charset="0"/>
              <a:buChar char="•"/>
            </a:pPr>
            <a:r>
              <a:rPr lang="en-US" sz="1600" dirty="0"/>
              <a:t>```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en-US" sz="1600" dirty="0"/>
              <a:t>Paste </a:t>
            </a:r>
            <a:r>
              <a:rPr lang="en-US" sz="1600" b="1" dirty="0"/>
              <a:t>images </a:t>
            </a:r>
            <a:r>
              <a:rPr lang="en-US" sz="1600" dirty="0"/>
              <a:t>(like in Gitter.im)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en-US" sz="1600" b="1" dirty="0"/>
              <a:t>Lists </a:t>
            </a:r>
            <a:r>
              <a:rPr lang="en-US" sz="1600" dirty="0"/>
              <a:t>(bullets, numbered)</a:t>
            </a:r>
            <a:endParaRPr lang="en-US" sz="1600" b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BD6F575-D439-4B99-842D-591B7576A6FC}"/>
              </a:ext>
            </a:extLst>
          </p:cNvPr>
          <p:cNvSpPr txBox="1"/>
          <p:nvPr/>
        </p:nvSpPr>
        <p:spPr>
          <a:xfrm>
            <a:off x="8234084" y="4968187"/>
            <a:ext cx="35868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these features are already available from </a:t>
            </a:r>
            <a:r>
              <a:rPr lang="en-US" b="1" dirty="0"/>
              <a:t>GitHub Issues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1F3B2FF-7CBB-4CC2-B4E9-E23DF5946309}"/>
              </a:ext>
            </a:extLst>
          </p:cNvPr>
          <p:cNvSpPr txBox="1"/>
          <p:nvPr/>
        </p:nvSpPr>
        <p:spPr>
          <a:xfrm>
            <a:off x="8234084" y="3221103"/>
            <a:ext cx="3586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Extra</a:t>
            </a:r>
            <a:r>
              <a:rPr lang="en-US" dirty="0"/>
              <a:t> functionality:</a:t>
            </a:r>
            <a:endParaRPr lang="en-US" b="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E1074D5-7B23-434E-ACEA-2DE75806F218}"/>
              </a:ext>
            </a:extLst>
          </p:cNvPr>
          <p:cNvSpPr/>
          <p:nvPr/>
        </p:nvSpPr>
        <p:spPr>
          <a:xfrm>
            <a:off x="8285628" y="3631366"/>
            <a:ext cx="370272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7800" indent="-177800">
              <a:buFont typeface="Arial" panose="020B0604020202020204" pitchFamily="34" charset="0"/>
              <a:buChar char="•"/>
            </a:pPr>
            <a:r>
              <a:rPr lang="en-US" sz="1600" dirty="0"/>
              <a:t>Simple </a:t>
            </a:r>
            <a:r>
              <a:rPr lang="en-US" sz="1600" b="1" dirty="0"/>
              <a:t>emoticons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en-US" sz="1600" dirty="0"/>
              <a:t>File </a:t>
            </a:r>
            <a:r>
              <a:rPr lang="en-US" sz="1600" b="1" dirty="0"/>
              <a:t>attachments</a:t>
            </a:r>
            <a:r>
              <a:rPr lang="en-US" sz="1600" dirty="0"/>
              <a:t> (e.g. PDF file)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en-US" sz="1600" b="1" dirty="0"/>
              <a:t>Delete </a:t>
            </a:r>
            <a:r>
              <a:rPr lang="en-US" sz="1600" dirty="0"/>
              <a:t>own messages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en-US" sz="1600" b="1" dirty="0"/>
              <a:t>Edit </a:t>
            </a:r>
            <a:r>
              <a:rPr lang="en-US" sz="1600" dirty="0"/>
              <a:t>own messages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F043FF9-5A7E-4966-8FD0-FA874EC6D9F2}"/>
              </a:ext>
            </a:extLst>
          </p:cNvPr>
          <p:cNvSpPr/>
          <p:nvPr/>
        </p:nvSpPr>
        <p:spPr>
          <a:xfrm>
            <a:off x="8285628" y="5628501"/>
            <a:ext cx="370272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7800" indent="-177800">
              <a:buFont typeface="Arial" panose="020B0604020202020204" pitchFamily="34" charset="0"/>
              <a:buChar char="•"/>
            </a:pPr>
            <a:r>
              <a:rPr lang="en-US" sz="1600" dirty="0">
                <a:hlinkClick r:id="rId2"/>
              </a:rPr>
              <a:t>https://github.com/nakov/Unified-Support-System/issues/2</a:t>
            </a:r>
            <a:endParaRPr lang="en-US" sz="16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B87E0B0-0B80-40D7-9948-6420B6477196}"/>
              </a:ext>
            </a:extLst>
          </p:cNvPr>
          <p:cNvSpPr txBox="1"/>
          <p:nvPr/>
        </p:nvSpPr>
        <p:spPr>
          <a:xfrm>
            <a:off x="0" y="0"/>
            <a:ext cx="8194639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200" b="1"/>
            </a:lvl1pPr>
          </a:lstStyle>
          <a:p>
            <a:r>
              <a:rPr lang="en-US" sz="2800" dirty="0"/>
              <a:t>Help Center: New Question</a:t>
            </a:r>
            <a:r>
              <a:rPr lang="bg-BG" sz="2800" dirty="0"/>
              <a:t> </a:t>
            </a:r>
            <a:r>
              <a:rPr lang="bg-BG" sz="2800" dirty="0">
                <a:sym typeface="Wingdings" panose="05000000000000000000" pitchFamily="2" charset="2"/>
              </a:rPr>
              <a:t> </a:t>
            </a:r>
            <a:r>
              <a:rPr lang="en-US" sz="2800" dirty="0">
                <a:sym typeface="Wingdings" panose="05000000000000000000" pitchFamily="2" charset="2"/>
              </a:rPr>
              <a:t>Write the Question</a:t>
            </a:r>
            <a:endParaRPr lang="en-US" sz="2800" dirty="0"/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7E1F20D7-5189-4FE9-AEE0-F6DF6BA3548C}"/>
              </a:ext>
            </a:extLst>
          </p:cNvPr>
          <p:cNvSpPr/>
          <p:nvPr/>
        </p:nvSpPr>
        <p:spPr>
          <a:xfrm>
            <a:off x="134777" y="713971"/>
            <a:ext cx="8059862" cy="5249949"/>
          </a:xfrm>
          <a:prstGeom prst="roundRect">
            <a:avLst>
              <a:gd name="adj" fmla="val 935"/>
            </a:avLst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2EA009A0-E887-4CB9-A988-1FBAAE011328}"/>
              </a:ext>
            </a:extLst>
          </p:cNvPr>
          <p:cNvSpPr txBox="1"/>
          <p:nvPr/>
        </p:nvSpPr>
        <p:spPr>
          <a:xfrm>
            <a:off x="1519870" y="784584"/>
            <a:ext cx="5924073" cy="3211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en-US" sz="1600" dirty="0">
                <a:solidFill>
                  <a:schemeClr val="tx1"/>
                </a:solidFill>
              </a:rPr>
              <a:t>Technical Questions: While Loops Exercises &gt;&gt; Problem "Old Books"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6AEC3824-C67A-43AD-9ADB-E33972977760}"/>
              </a:ext>
            </a:extLst>
          </p:cNvPr>
          <p:cNvSpPr txBox="1"/>
          <p:nvPr/>
        </p:nvSpPr>
        <p:spPr>
          <a:xfrm flipH="1">
            <a:off x="7810218" y="784584"/>
            <a:ext cx="305122" cy="3211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ctr"/>
            <a:r>
              <a:rPr lang="en-US" sz="2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2BF69EE0-21F8-49B7-ACEF-40845C79743C}"/>
              </a:ext>
            </a:extLst>
          </p:cNvPr>
          <p:cNvSpPr txBox="1"/>
          <p:nvPr/>
        </p:nvSpPr>
        <p:spPr>
          <a:xfrm flipH="1">
            <a:off x="7474519" y="784584"/>
            <a:ext cx="305122" cy="3211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85" name="Picture 84">
            <a:extLst>
              <a:ext uri="{FF2B5EF4-FFF2-40B4-BE49-F238E27FC236}">
                <a16:creationId xmlns:a16="http://schemas.microsoft.com/office/drawing/2014/main" id="{A5554E33-E9DF-4073-A975-7D4E330DDF1F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E1E2E4"/>
              </a:clrFrom>
              <a:clrTo>
                <a:srgbClr val="E1E2E4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" contras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495922" y="820444"/>
            <a:ext cx="266934" cy="246399"/>
          </a:xfrm>
          <a:prstGeom prst="rect">
            <a:avLst/>
          </a:prstGeom>
        </p:spPr>
      </p:pic>
      <p:sp>
        <p:nvSpPr>
          <p:cNvPr id="96" name="TextBox 95">
            <a:extLst>
              <a:ext uri="{FF2B5EF4-FFF2-40B4-BE49-F238E27FC236}">
                <a16:creationId xmlns:a16="http://schemas.microsoft.com/office/drawing/2014/main" id="{218CD800-7FDC-41D2-AF41-D6E783AE1530}"/>
              </a:ext>
            </a:extLst>
          </p:cNvPr>
          <p:cNvSpPr txBox="1"/>
          <p:nvPr/>
        </p:nvSpPr>
        <p:spPr>
          <a:xfrm>
            <a:off x="199678" y="784584"/>
            <a:ext cx="1240893" cy="3211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Help Center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5DCDF48B-EFC9-47B9-9158-3CB94D3E6B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92466" y="1197631"/>
            <a:ext cx="3715864" cy="4687556"/>
          </a:xfrm>
          <a:prstGeom prst="roundRect">
            <a:avLst>
              <a:gd name="adj" fmla="val 753"/>
            </a:avLst>
          </a:prstGeom>
        </p:spPr>
      </p:pic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8EBC623B-3174-49C8-9722-23FCA8BA9DCF}"/>
              </a:ext>
            </a:extLst>
          </p:cNvPr>
          <p:cNvSpPr/>
          <p:nvPr/>
        </p:nvSpPr>
        <p:spPr>
          <a:xfrm>
            <a:off x="1519870" y="1692985"/>
            <a:ext cx="2766229" cy="1151466"/>
          </a:xfrm>
          <a:prstGeom prst="roundRect">
            <a:avLst>
              <a:gd name="adj" fmla="val 4028"/>
            </a:avLst>
          </a:prstGeom>
          <a:solidFill>
            <a:schemeClr val="bg1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19E2C62-8038-490E-8F01-69AC7AADBEEE}"/>
              </a:ext>
            </a:extLst>
          </p:cNvPr>
          <p:cNvSpPr txBox="1"/>
          <p:nvPr/>
        </p:nvSpPr>
        <p:spPr>
          <a:xfrm>
            <a:off x="2082543" y="1760922"/>
            <a:ext cx="14093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noProof="1">
                <a:solidFill>
                  <a:schemeClr val="bg1"/>
                </a:solidFill>
              </a:rPr>
              <a:t>Dorobeica Andra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836877B1-98E5-478D-B13A-AE9E2CA2D0FB}"/>
              </a:ext>
            </a:extLst>
          </p:cNvPr>
          <p:cNvSpPr txBox="1"/>
          <p:nvPr/>
        </p:nvSpPr>
        <p:spPr>
          <a:xfrm>
            <a:off x="2082374" y="1997237"/>
            <a:ext cx="12715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26-Feb-2020 21:33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3DD9CBD-53B1-4986-82C6-EAD2D4462356}"/>
              </a:ext>
            </a:extLst>
          </p:cNvPr>
          <p:cNvSpPr txBox="1"/>
          <p:nvPr/>
        </p:nvSpPr>
        <p:spPr>
          <a:xfrm>
            <a:off x="1603962" y="2506788"/>
            <a:ext cx="266476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sz="1300" dirty="0"/>
              <a:t>Hello! I was trying to solve for loop…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F79E7F65-2548-46A1-A23F-89423704C812}"/>
              </a:ext>
            </a:extLst>
          </p:cNvPr>
          <p:cNvSpPr txBox="1"/>
          <p:nvPr/>
        </p:nvSpPr>
        <p:spPr>
          <a:xfrm>
            <a:off x="1603962" y="2254758"/>
            <a:ext cx="23707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b="1" dirty="0"/>
              <a:t>Help with Old Books problem</a:t>
            </a:r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3998C7C0-C61C-4AF3-A0A8-391DD2058103}"/>
              </a:ext>
            </a:extLst>
          </p:cNvPr>
          <p:cNvSpPr/>
          <p:nvPr/>
        </p:nvSpPr>
        <p:spPr>
          <a:xfrm>
            <a:off x="1519870" y="2924255"/>
            <a:ext cx="2766229" cy="1151465"/>
          </a:xfrm>
          <a:prstGeom prst="roundRect">
            <a:avLst>
              <a:gd name="adj" fmla="val 4028"/>
            </a:avLst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BBE9CF19-FE69-40C8-B8D3-64B8351B29AE}"/>
              </a:ext>
            </a:extLst>
          </p:cNvPr>
          <p:cNvSpPr txBox="1"/>
          <p:nvPr/>
        </p:nvSpPr>
        <p:spPr>
          <a:xfrm>
            <a:off x="2082543" y="2992191"/>
            <a:ext cx="901716" cy="2676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noProof="1">
                <a:solidFill>
                  <a:schemeClr val="bg1"/>
                </a:solidFill>
              </a:rPr>
              <a:t>Ionut Vasile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ADA634D7-4F42-46DC-998D-C13E7163C4F7}"/>
              </a:ext>
            </a:extLst>
          </p:cNvPr>
          <p:cNvSpPr txBox="1"/>
          <p:nvPr/>
        </p:nvSpPr>
        <p:spPr>
          <a:xfrm>
            <a:off x="2082374" y="3228505"/>
            <a:ext cx="12715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26-Feb-2020 22:07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DF39442E-524F-4C38-869A-E6EA686A8764}"/>
              </a:ext>
            </a:extLst>
          </p:cNvPr>
          <p:cNvSpPr txBox="1"/>
          <p:nvPr/>
        </p:nvSpPr>
        <p:spPr>
          <a:xfrm>
            <a:off x="1603962" y="3733080"/>
            <a:ext cx="2719655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sz="1300" dirty="0"/>
              <a:t>Hi, I don't know what is not correct …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9A375098-4CA2-42CB-A507-5A01EC6B9E77}"/>
              </a:ext>
            </a:extLst>
          </p:cNvPr>
          <p:cNvSpPr txBox="1"/>
          <p:nvPr/>
        </p:nvSpPr>
        <p:spPr>
          <a:xfrm>
            <a:off x="1603962" y="3501602"/>
            <a:ext cx="751188" cy="2676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b="1" dirty="0"/>
              <a:t>Question</a:t>
            </a:r>
          </a:p>
        </p:txBody>
      </p: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57B3F157-5AC1-438B-9356-51D705BEC2A7}"/>
              </a:ext>
            </a:extLst>
          </p:cNvPr>
          <p:cNvSpPr/>
          <p:nvPr/>
        </p:nvSpPr>
        <p:spPr>
          <a:xfrm>
            <a:off x="1519870" y="4145235"/>
            <a:ext cx="2766229" cy="1151465"/>
          </a:xfrm>
          <a:prstGeom prst="roundRect">
            <a:avLst>
              <a:gd name="adj" fmla="val 4028"/>
            </a:avLst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4AE143C8-F4A9-4A61-8A5A-E2103B2F63D8}"/>
              </a:ext>
            </a:extLst>
          </p:cNvPr>
          <p:cNvSpPr txBox="1"/>
          <p:nvPr/>
        </p:nvSpPr>
        <p:spPr>
          <a:xfrm>
            <a:off x="2082543" y="4213171"/>
            <a:ext cx="743160" cy="2676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noProof="1">
                <a:solidFill>
                  <a:schemeClr val="bg1"/>
                </a:solidFill>
              </a:rPr>
              <a:t>Ema Utiu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F424230B-3C37-4959-BFA7-911BC5DFA2EA}"/>
              </a:ext>
            </a:extLst>
          </p:cNvPr>
          <p:cNvSpPr txBox="1"/>
          <p:nvPr/>
        </p:nvSpPr>
        <p:spPr>
          <a:xfrm>
            <a:off x="2082374" y="4449486"/>
            <a:ext cx="12715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26-Feb-2020 22:07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86B2AB55-5EB5-4BC6-9F59-CEE7C374F820}"/>
              </a:ext>
            </a:extLst>
          </p:cNvPr>
          <p:cNvSpPr txBox="1"/>
          <p:nvPr/>
        </p:nvSpPr>
        <p:spPr>
          <a:xfrm>
            <a:off x="1603962" y="4974188"/>
            <a:ext cx="234109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sz="1300" dirty="0"/>
              <a:t>Hello. How do I read a number?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AB517CD9-FFC4-4297-894D-A7CAC7E28679}"/>
              </a:ext>
            </a:extLst>
          </p:cNvPr>
          <p:cNvSpPr txBox="1"/>
          <p:nvPr/>
        </p:nvSpPr>
        <p:spPr>
          <a:xfrm>
            <a:off x="1603962" y="4732747"/>
            <a:ext cx="1030779" cy="2676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b="1" dirty="0"/>
              <a:t>Read number</a:t>
            </a:r>
          </a:p>
        </p:txBody>
      </p:sp>
      <p:pic>
        <p:nvPicPr>
          <p:cNvPr id="140" name="Picture 139">
            <a:extLst>
              <a:ext uri="{FF2B5EF4-FFF2-40B4-BE49-F238E27FC236}">
                <a16:creationId xmlns:a16="http://schemas.microsoft.com/office/drawing/2014/main" id="{02FBFE0C-966A-4D9A-8A52-60B7A8C1BCA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81041" y="1827852"/>
            <a:ext cx="381298" cy="381299"/>
          </a:xfrm>
          <a:prstGeom prst="roundRect">
            <a:avLst>
              <a:gd name="adj" fmla="val 8334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141" name="Picture 4">
            <a:extLst>
              <a:ext uri="{FF2B5EF4-FFF2-40B4-BE49-F238E27FC236}">
                <a16:creationId xmlns:a16="http://schemas.microsoft.com/office/drawing/2014/main" id="{51E74676-E06A-4D27-8896-7BDFB154F8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86" y="3057902"/>
            <a:ext cx="382753" cy="382753"/>
          </a:xfrm>
          <a:prstGeom prst="roundRect">
            <a:avLst>
              <a:gd name="adj" fmla="val 8334"/>
            </a:avLst>
          </a:prstGeom>
          <a:noFill/>
          <a:ln>
            <a:solidFill>
              <a:schemeClr val="bg1">
                <a:lumMod val="6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2" name="Picture 6">
            <a:extLst>
              <a:ext uri="{FF2B5EF4-FFF2-40B4-BE49-F238E27FC236}">
                <a16:creationId xmlns:a16="http://schemas.microsoft.com/office/drawing/2014/main" id="{430AD8F9-6591-4171-8D9D-423AF78D46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86" y="4277489"/>
            <a:ext cx="382753" cy="397525"/>
          </a:xfrm>
          <a:prstGeom prst="roundRect">
            <a:avLst>
              <a:gd name="adj" fmla="val 8334"/>
            </a:avLst>
          </a:prstGeom>
          <a:noFill/>
          <a:ln>
            <a:solidFill>
              <a:schemeClr val="bg1">
                <a:lumMod val="6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8" name="Group 157">
            <a:extLst>
              <a:ext uri="{FF2B5EF4-FFF2-40B4-BE49-F238E27FC236}">
                <a16:creationId xmlns:a16="http://schemas.microsoft.com/office/drawing/2014/main" id="{FA037ED0-884E-4EE5-92C2-417376AA277D}"/>
              </a:ext>
            </a:extLst>
          </p:cNvPr>
          <p:cNvGrpSpPr/>
          <p:nvPr/>
        </p:nvGrpSpPr>
        <p:grpSpPr>
          <a:xfrm>
            <a:off x="1519870" y="5360681"/>
            <a:ext cx="2766229" cy="523531"/>
            <a:chOff x="1519870" y="4844297"/>
            <a:chExt cx="2766229" cy="523531"/>
          </a:xfrm>
        </p:grpSpPr>
        <p:sp>
          <p:nvSpPr>
            <p:cNvPr id="159" name="Rectangle: Rounded Corners 158">
              <a:extLst>
                <a:ext uri="{FF2B5EF4-FFF2-40B4-BE49-F238E27FC236}">
                  <a16:creationId xmlns:a16="http://schemas.microsoft.com/office/drawing/2014/main" id="{842E0E3A-076F-4A91-ADD2-AA300B296510}"/>
                </a:ext>
              </a:extLst>
            </p:cNvPr>
            <p:cNvSpPr/>
            <p:nvPr/>
          </p:nvSpPr>
          <p:spPr>
            <a:xfrm>
              <a:off x="1519870" y="4844297"/>
              <a:ext cx="2766229" cy="523531"/>
            </a:xfrm>
            <a:prstGeom prst="roundRect">
              <a:avLst>
                <a:gd name="adj" fmla="val 7435"/>
              </a:avLst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C136B643-A45B-4202-B3FA-D5BB548A3717}"/>
                </a:ext>
              </a:extLst>
            </p:cNvPr>
            <p:cNvSpPr txBox="1"/>
            <p:nvPr/>
          </p:nvSpPr>
          <p:spPr>
            <a:xfrm>
              <a:off x="2040051" y="4927799"/>
              <a:ext cx="15194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New Question</a:t>
              </a:r>
            </a:p>
          </p:txBody>
        </p:sp>
        <p:pic>
          <p:nvPicPr>
            <p:cNvPr id="161" name="Picture 160">
              <a:extLst>
                <a:ext uri="{FF2B5EF4-FFF2-40B4-BE49-F238E27FC236}">
                  <a16:creationId xmlns:a16="http://schemas.microsoft.com/office/drawing/2014/main" id="{3CB9DFBC-6D74-4BC5-8F41-FE5FB9D75AC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rightnessContrast bright="-2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679586" y="4966100"/>
              <a:ext cx="304826" cy="298730"/>
            </a:xfrm>
            <a:prstGeom prst="rect">
              <a:avLst/>
            </a:prstGeom>
          </p:spPr>
        </p:pic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65EEAB95-65DE-4CBF-8932-AEF287704EBF}"/>
              </a:ext>
            </a:extLst>
          </p:cNvPr>
          <p:cNvGrpSpPr/>
          <p:nvPr/>
        </p:nvGrpSpPr>
        <p:grpSpPr>
          <a:xfrm>
            <a:off x="199678" y="3922941"/>
            <a:ext cx="1258873" cy="966662"/>
            <a:chOff x="615820" y="3698834"/>
            <a:chExt cx="1447852" cy="1111775"/>
          </a:xfrm>
        </p:grpSpPr>
        <p:sp>
          <p:nvSpPr>
            <p:cNvPr id="163" name="Rectangle: Rounded Corners 162">
              <a:extLst>
                <a:ext uri="{FF2B5EF4-FFF2-40B4-BE49-F238E27FC236}">
                  <a16:creationId xmlns:a16="http://schemas.microsoft.com/office/drawing/2014/main" id="{614D5A61-17B5-4090-9150-38D1B8E71593}"/>
                </a:ext>
              </a:extLst>
            </p:cNvPr>
            <p:cNvSpPr/>
            <p:nvPr/>
          </p:nvSpPr>
          <p:spPr>
            <a:xfrm>
              <a:off x="615820" y="3698834"/>
              <a:ext cx="1447852" cy="1111775"/>
            </a:xfrm>
            <a:prstGeom prst="roundRect">
              <a:avLst>
                <a:gd name="adj" fmla="val 4982"/>
              </a:avLst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36000" rtlCol="0" anchor="b" anchorCtr="0"/>
            <a:lstStyle/>
            <a:p>
              <a:pPr algn="ctr"/>
              <a:endParaRPr lang="en-US" sz="1400" dirty="0"/>
            </a:p>
            <a:p>
              <a:pPr algn="ctr"/>
              <a:endParaRPr lang="en-US" sz="1400" dirty="0"/>
            </a:p>
            <a:p>
              <a:pPr algn="ctr"/>
              <a:endParaRPr lang="en-US" sz="1400" dirty="0"/>
            </a:p>
            <a:p>
              <a:pPr algn="ctr"/>
              <a:r>
                <a:rPr lang="en-US" sz="1500" dirty="0"/>
                <a:t>Administrative</a:t>
              </a:r>
            </a:p>
          </p:txBody>
        </p:sp>
        <p:pic>
          <p:nvPicPr>
            <p:cNvPr id="164" name="Picture 163">
              <a:extLst>
                <a:ext uri="{FF2B5EF4-FFF2-40B4-BE49-F238E27FC236}">
                  <a16:creationId xmlns:a16="http://schemas.microsoft.com/office/drawing/2014/main" id="{00B6166E-BDE7-49A3-BA9A-4F3E41F884D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rightnessContrast contrast="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054512" y="3844901"/>
              <a:ext cx="570469" cy="570469"/>
            </a:xfrm>
            <a:prstGeom prst="rect">
              <a:avLst/>
            </a:prstGeom>
          </p:spPr>
        </p:pic>
      </p:grp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DE1918EE-4090-42B1-99B6-C51FF8AEC763}"/>
              </a:ext>
            </a:extLst>
          </p:cNvPr>
          <p:cNvGrpSpPr/>
          <p:nvPr/>
        </p:nvGrpSpPr>
        <p:grpSpPr>
          <a:xfrm>
            <a:off x="199678" y="4979003"/>
            <a:ext cx="1258873" cy="916979"/>
            <a:chOff x="615820" y="4786933"/>
            <a:chExt cx="1447852" cy="1054633"/>
          </a:xfrm>
        </p:grpSpPr>
        <p:sp>
          <p:nvSpPr>
            <p:cNvPr id="166" name="Rectangle: Rounded Corners 165">
              <a:extLst>
                <a:ext uri="{FF2B5EF4-FFF2-40B4-BE49-F238E27FC236}">
                  <a16:creationId xmlns:a16="http://schemas.microsoft.com/office/drawing/2014/main" id="{7E19F803-6117-4C57-9430-841DB397EE92}"/>
                </a:ext>
              </a:extLst>
            </p:cNvPr>
            <p:cNvSpPr/>
            <p:nvPr/>
          </p:nvSpPr>
          <p:spPr>
            <a:xfrm>
              <a:off x="615820" y="4786933"/>
              <a:ext cx="1447852" cy="1054633"/>
            </a:xfrm>
            <a:prstGeom prst="roundRect">
              <a:avLst>
                <a:gd name="adj" fmla="val 4982"/>
              </a:avLst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36000" rtlCol="0" anchor="b" anchorCtr="0"/>
            <a:lstStyle/>
            <a:p>
              <a:pPr algn="ctr"/>
              <a:endParaRPr lang="en-US" sz="1500" dirty="0"/>
            </a:p>
            <a:p>
              <a:pPr algn="ctr"/>
              <a:endParaRPr lang="en-US" sz="1500" dirty="0"/>
            </a:p>
            <a:p>
              <a:pPr algn="ctr"/>
              <a:r>
                <a:rPr lang="en-US" sz="1500" dirty="0"/>
                <a:t>Community</a:t>
              </a:r>
            </a:p>
          </p:txBody>
        </p:sp>
        <p:pic>
          <p:nvPicPr>
            <p:cNvPr id="167" name="Picture 166">
              <a:extLst>
                <a:ext uri="{FF2B5EF4-FFF2-40B4-BE49-F238E27FC236}">
                  <a16:creationId xmlns:a16="http://schemas.microsoft.com/office/drawing/2014/main" id="{6B2D16D4-A620-45D4-ACF7-E72F5B5079D9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brightnessContrast bright="20000" contrast="-2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026898" y="4885435"/>
              <a:ext cx="625696" cy="640080"/>
            </a:xfrm>
            <a:prstGeom prst="rect">
              <a:avLst/>
            </a:prstGeom>
          </p:spPr>
        </p:pic>
      </p:grp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E403EA6E-C035-43A9-BD55-6844EA133016}"/>
              </a:ext>
            </a:extLst>
          </p:cNvPr>
          <p:cNvGrpSpPr/>
          <p:nvPr/>
        </p:nvGrpSpPr>
        <p:grpSpPr>
          <a:xfrm>
            <a:off x="199678" y="1176324"/>
            <a:ext cx="1258873" cy="2649622"/>
            <a:chOff x="199678" y="1185849"/>
            <a:chExt cx="1258873" cy="2649622"/>
          </a:xfrm>
        </p:grpSpPr>
        <p:grpSp>
          <p:nvGrpSpPr>
            <p:cNvPr id="169" name="Group 168">
              <a:extLst>
                <a:ext uri="{FF2B5EF4-FFF2-40B4-BE49-F238E27FC236}">
                  <a16:creationId xmlns:a16="http://schemas.microsoft.com/office/drawing/2014/main" id="{23469ABB-1EE5-46D4-81F7-3EA3E8D15D17}"/>
                </a:ext>
              </a:extLst>
            </p:cNvPr>
            <p:cNvGrpSpPr/>
            <p:nvPr/>
          </p:nvGrpSpPr>
          <p:grpSpPr>
            <a:xfrm>
              <a:off x="199678" y="1185849"/>
              <a:ext cx="1258873" cy="2649622"/>
              <a:chOff x="615820" y="1004939"/>
              <a:chExt cx="1447852" cy="2453798"/>
            </a:xfrm>
          </p:grpSpPr>
          <p:sp>
            <p:nvSpPr>
              <p:cNvPr id="195" name="Rectangle: Rounded Corners 194">
                <a:extLst>
                  <a:ext uri="{FF2B5EF4-FFF2-40B4-BE49-F238E27FC236}">
                    <a16:creationId xmlns:a16="http://schemas.microsoft.com/office/drawing/2014/main" id="{CB2258D7-7D61-4B0D-A291-91C66DAEDD6F}"/>
                  </a:ext>
                </a:extLst>
              </p:cNvPr>
              <p:cNvSpPr/>
              <p:nvPr/>
            </p:nvSpPr>
            <p:spPr>
              <a:xfrm>
                <a:off x="615820" y="1004939"/>
                <a:ext cx="1447852" cy="2453798"/>
              </a:xfrm>
              <a:prstGeom prst="roundRect">
                <a:avLst>
                  <a:gd name="adj" fmla="val 4982"/>
                </a:avLst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ctr"/>
                <a:endParaRPr lang="en-US" sz="1500" dirty="0">
                  <a:solidFill>
                    <a:schemeClr val="tx1"/>
                  </a:solidFill>
                </a:endParaRPr>
              </a:p>
              <a:p>
                <a:pPr algn="ctr"/>
                <a:endParaRPr lang="en-US" sz="1500" dirty="0">
                  <a:solidFill>
                    <a:schemeClr val="tx1"/>
                  </a:solidFill>
                </a:endParaRPr>
              </a:p>
              <a:p>
                <a:pPr algn="ctr"/>
                <a:endParaRPr lang="en-US" sz="15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1500" dirty="0">
                    <a:solidFill>
                      <a:schemeClr val="tx1"/>
                    </a:solidFill>
                  </a:rPr>
                  <a:t>Technical</a:t>
                </a:r>
              </a:p>
            </p:txBody>
          </p:sp>
          <p:pic>
            <p:nvPicPr>
              <p:cNvPr id="196" name="Picture 2" descr="Image result for technology icon">
                <a:extLst>
                  <a:ext uri="{FF2B5EF4-FFF2-40B4-BE49-F238E27FC236}">
                    <a16:creationId xmlns:a16="http://schemas.microsoft.com/office/drawing/2014/main" id="{6B2B8CC5-1185-42FF-8FA2-56AA2269983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5">
                <a:extLst>
                  <a:ext uri="{BEBA8EAE-BF5A-486C-A8C5-ECC9F3942E4B}">
                    <a14:imgProps xmlns:a14="http://schemas.microsoft.com/office/drawing/2010/main">
                      <a14:imgLayer r:embed="rId16">
                        <a14:imgEffect>
                          <a14:brightnessContrast bright="20000" contrast="-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81414" y="1124623"/>
                <a:ext cx="716664" cy="54082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70" name="Group 169">
              <a:extLst>
                <a:ext uri="{FF2B5EF4-FFF2-40B4-BE49-F238E27FC236}">
                  <a16:creationId xmlns:a16="http://schemas.microsoft.com/office/drawing/2014/main" id="{A91B0DA9-1E80-47B8-B528-74B3835048F6}"/>
                </a:ext>
              </a:extLst>
            </p:cNvPr>
            <p:cNvGrpSpPr/>
            <p:nvPr/>
          </p:nvGrpSpPr>
          <p:grpSpPr>
            <a:xfrm>
              <a:off x="290202" y="2622412"/>
              <a:ext cx="1095802" cy="327347"/>
              <a:chOff x="615820" y="2394735"/>
              <a:chExt cx="1260301" cy="376487"/>
            </a:xfrm>
          </p:grpSpPr>
          <p:sp>
            <p:nvSpPr>
              <p:cNvPr id="193" name="Rectangle: Rounded Corners 192">
                <a:extLst>
                  <a:ext uri="{FF2B5EF4-FFF2-40B4-BE49-F238E27FC236}">
                    <a16:creationId xmlns:a16="http://schemas.microsoft.com/office/drawing/2014/main" id="{395BAF09-87FC-4CC4-9F11-9110B4A95EA7}"/>
                  </a:ext>
                </a:extLst>
              </p:cNvPr>
              <p:cNvSpPr/>
              <p:nvPr/>
            </p:nvSpPr>
            <p:spPr>
              <a:xfrm>
                <a:off x="615820" y="2394735"/>
                <a:ext cx="1260301" cy="376487"/>
              </a:xfrm>
              <a:prstGeom prst="roundRect">
                <a:avLst>
                  <a:gd name="adj" fmla="val 16420"/>
                </a:avLst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indent="354013"/>
                <a:r>
                  <a:rPr lang="en-US" sz="1300" dirty="0">
                    <a:solidFill>
                      <a:schemeClr val="tx1"/>
                    </a:solidFill>
                  </a:rPr>
                  <a:t>Section</a:t>
                </a:r>
              </a:p>
            </p:txBody>
          </p:sp>
          <p:pic>
            <p:nvPicPr>
              <p:cNvPr id="194" name="Picture 2" descr="Image result for current icon">
                <a:extLst>
                  <a:ext uri="{FF2B5EF4-FFF2-40B4-BE49-F238E27FC236}">
                    <a16:creationId xmlns:a16="http://schemas.microsoft.com/office/drawing/2014/main" id="{2F02EBC5-C29B-4566-B6AF-A7BEDE424C0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98216" y="2459108"/>
                <a:ext cx="247507" cy="24750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79" name="Group 178">
              <a:extLst>
                <a:ext uri="{FF2B5EF4-FFF2-40B4-BE49-F238E27FC236}">
                  <a16:creationId xmlns:a16="http://schemas.microsoft.com/office/drawing/2014/main" id="{03FD7BB6-57E0-447A-A84D-004FCBFE42F7}"/>
                </a:ext>
              </a:extLst>
            </p:cNvPr>
            <p:cNvGrpSpPr/>
            <p:nvPr/>
          </p:nvGrpSpPr>
          <p:grpSpPr>
            <a:xfrm>
              <a:off x="287773" y="3025967"/>
              <a:ext cx="1095802" cy="327347"/>
              <a:chOff x="613026" y="2838551"/>
              <a:chExt cx="1260301" cy="376487"/>
            </a:xfrm>
          </p:grpSpPr>
          <p:sp>
            <p:nvSpPr>
              <p:cNvPr id="191" name="Rectangle: Rounded Corners 190">
                <a:extLst>
                  <a:ext uri="{FF2B5EF4-FFF2-40B4-BE49-F238E27FC236}">
                    <a16:creationId xmlns:a16="http://schemas.microsoft.com/office/drawing/2014/main" id="{AE7ABC1E-26FB-4D45-901F-2B5F1C2AB3C9}"/>
                  </a:ext>
                </a:extLst>
              </p:cNvPr>
              <p:cNvSpPr/>
              <p:nvPr/>
            </p:nvSpPr>
            <p:spPr>
              <a:xfrm>
                <a:off x="613026" y="2838551"/>
                <a:ext cx="1260301" cy="376487"/>
              </a:xfrm>
              <a:prstGeom prst="roundRect">
                <a:avLst>
                  <a:gd name="adj" fmla="val 18898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indent="354013"/>
                <a:r>
                  <a:rPr lang="en-US" sz="1300" dirty="0"/>
                  <a:t>Lesson</a:t>
                </a:r>
              </a:p>
            </p:txBody>
          </p:sp>
          <p:pic>
            <p:nvPicPr>
              <p:cNvPr id="192" name="Picture 191">
                <a:extLst>
                  <a:ext uri="{FF2B5EF4-FFF2-40B4-BE49-F238E27FC236}">
                    <a16:creationId xmlns:a16="http://schemas.microsoft.com/office/drawing/2014/main" id="{E0BF88B5-54EE-4568-A8F5-79328A086CE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>
                <a:extLst>
                  <a:ext uri="{BEBA8EAE-BF5A-486C-A8C5-ECC9F3942E4B}">
                    <a14:imgProps xmlns:a14="http://schemas.microsoft.com/office/drawing/2010/main">
                      <a14:imgLayer r:embed="rId19">
                        <a14:imgEffect>
                          <a14:brightnessContrast contrast="2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80178" y="2899683"/>
                <a:ext cx="262151" cy="262151"/>
              </a:xfrm>
              <a:prstGeom prst="rect">
                <a:avLst/>
              </a:prstGeom>
            </p:spPr>
          </p:pic>
        </p:grpSp>
        <p:grpSp>
          <p:nvGrpSpPr>
            <p:cNvPr id="180" name="Group 179">
              <a:extLst>
                <a:ext uri="{FF2B5EF4-FFF2-40B4-BE49-F238E27FC236}">
                  <a16:creationId xmlns:a16="http://schemas.microsoft.com/office/drawing/2014/main" id="{3D1BD629-392A-4C67-AE11-B561A1E2D91A}"/>
                </a:ext>
              </a:extLst>
            </p:cNvPr>
            <p:cNvGrpSpPr/>
            <p:nvPr/>
          </p:nvGrpSpPr>
          <p:grpSpPr>
            <a:xfrm>
              <a:off x="287773" y="3422377"/>
              <a:ext cx="1095802" cy="327347"/>
              <a:chOff x="717139" y="3038517"/>
              <a:chExt cx="1260301" cy="376487"/>
            </a:xfrm>
          </p:grpSpPr>
          <p:sp>
            <p:nvSpPr>
              <p:cNvPr id="186" name="Rectangle: Rounded Corners 185">
                <a:extLst>
                  <a:ext uri="{FF2B5EF4-FFF2-40B4-BE49-F238E27FC236}">
                    <a16:creationId xmlns:a16="http://schemas.microsoft.com/office/drawing/2014/main" id="{473F8770-A8A5-4621-BD1D-14D80791CA1C}"/>
                  </a:ext>
                </a:extLst>
              </p:cNvPr>
              <p:cNvSpPr/>
              <p:nvPr/>
            </p:nvSpPr>
            <p:spPr>
              <a:xfrm>
                <a:off x="717139" y="3038517"/>
                <a:ext cx="1260301" cy="376487"/>
              </a:xfrm>
              <a:prstGeom prst="roundRect">
                <a:avLst>
                  <a:gd name="adj" fmla="val 21376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indent="354013"/>
                <a:r>
                  <a:rPr lang="en-US" sz="1300" dirty="0"/>
                  <a:t>Course</a:t>
                </a:r>
              </a:p>
            </p:txBody>
          </p:sp>
          <p:grpSp>
            <p:nvGrpSpPr>
              <p:cNvPr id="187" name="Group 186">
                <a:extLst>
                  <a:ext uri="{FF2B5EF4-FFF2-40B4-BE49-F238E27FC236}">
                    <a16:creationId xmlns:a16="http://schemas.microsoft.com/office/drawing/2014/main" id="{D3C65701-EBD1-403F-B087-5D8CCA824C47}"/>
                  </a:ext>
                </a:extLst>
              </p:cNvPr>
              <p:cNvGrpSpPr/>
              <p:nvPr/>
            </p:nvGrpSpPr>
            <p:grpSpPr>
              <a:xfrm>
                <a:off x="796747" y="3079562"/>
                <a:ext cx="277753" cy="282886"/>
                <a:chOff x="4757755" y="6140545"/>
                <a:chExt cx="277753" cy="282886"/>
              </a:xfrm>
            </p:grpSpPr>
            <p:pic>
              <p:nvPicPr>
                <p:cNvPr id="188" name="Picture 4" descr="Image result for lesson icon">
                  <a:extLst>
                    <a:ext uri="{FF2B5EF4-FFF2-40B4-BE49-F238E27FC236}">
                      <a16:creationId xmlns:a16="http://schemas.microsoft.com/office/drawing/2014/main" id="{0AB75E1B-A30E-403F-AABB-617DDF434AC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0">
                  <a:lum bright="70000" contrast="-70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784210" y="6167798"/>
                  <a:ext cx="227989" cy="22379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89" name="Picture 4" descr="Image result for lesson icon">
                  <a:extLst>
                    <a:ext uri="{FF2B5EF4-FFF2-40B4-BE49-F238E27FC236}">
                      <a16:creationId xmlns:a16="http://schemas.microsoft.com/office/drawing/2014/main" id="{CFCD6BC1-5199-4683-9196-A0FF7337E8BA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0">
                  <a:lum bright="70000" contrast="-70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757755" y="6140545"/>
                  <a:ext cx="227989" cy="22379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90" name="Picture 4" descr="Image result for lesson icon">
                  <a:extLst>
                    <a:ext uri="{FF2B5EF4-FFF2-40B4-BE49-F238E27FC236}">
                      <a16:creationId xmlns:a16="http://schemas.microsoft.com/office/drawing/2014/main" id="{17FF66A1-F1DC-47E7-82A9-15B5DF005D38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0">
                  <a:lum bright="70000" contrast="-70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807519" y="6199635"/>
                  <a:ext cx="227989" cy="22379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  <p:grpSp>
          <p:nvGrpSpPr>
            <p:cNvPr id="181" name="Group 180">
              <a:extLst>
                <a:ext uri="{FF2B5EF4-FFF2-40B4-BE49-F238E27FC236}">
                  <a16:creationId xmlns:a16="http://schemas.microsoft.com/office/drawing/2014/main" id="{5CAC9382-F971-48DB-B5A6-6EE78E80B7F3}"/>
                </a:ext>
              </a:extLst>
            </p:cNvPr>
            <p:cNvGrpSpPr/>
            <p:nvPr/>
          </p:nvGrpSpPr>
          <p:grpSpPr>
            <a:xfrm>
              <a:off x="291202" y="2225413"/>
              <a:ext cx="1092374" cy="327347"/>
              <a:chOff x="615821" y="6064517"/>
              <a:chExt cx="1256359" cy="376488"/>
            </a:xfrm>
          </p:grpSpPr>
          <p:sp>
            <p:nvSpPr>
              <p:cNvPr id="184" name="Rectangle: Rounded Corners 183">
                <a:extLst>
                  <a:ext uri="{FF2B5EF4-FFF2-40B4-BE49-F238E27FC236}">
                    <a16:creationId xmlns:a16="http://schemas.microsoft.com/office/drawing/2014/main" id="{898A096A-60D3-46A7-A3CF-7811C0EEB97F}"/>
                  </a:ext>
                </a:extLst>
              </p:cNvPr>
              <p:cNvSpPr/>
              <p:nvPr/>
            </p:nvSpPr>
            <p:spPr>
              <a:xfrm>
                <a:off x="615821" y="6064517"/>
                <a:ext cx="1256359" cy="376488"/>
              </a:xfrm>
              <a:prstGeom prst="roundRect">
                <a:avLst>
                  <a:gd name="adj" fmla="val 15526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200" dirty="0"/>
                  <a:t>My</a:t>
                </a:r>
              </a:p>
            </p:txBody>
          </p:sp>
          <p:pic>
            <p:nvPicPr>
              <p:cNvPr id="185" name="Picture 6" descr="Image result for my icon">
                <a:extLst>
                  <a:ext uri="{FF2B5EF4-FFF2-40B4-BE49-F238E27FC236}">
                    <a16:creationId xmlns:a16="http://schemas.microsoft.com/office/drawing/2014/main" id="{FF7E700A-F66E-4842-9E59-28CDBCAB21A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1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22286" y="6131203"/>
                <a:ext cx="251747" cy="25174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197" name="Group 196">
            <a:extLst>
              <a:ext uri="{FF2B5EF4-FFF2-40B4-BE49-F238E27FC236}">
                <a16:creationId xmlns:a16="http://schemas.microsoft.com/office/drawing/2014/main" id="{41EE4EB8-FA24-4FCD-A4DB-E04BA74E3A1C}"/>
              </a:ext>
            </a:extLst>
          </p:cNvPr>
          <p:cNvGrpSpPr/>
          <p:nvPr/>
        </p:nvGrpSpPr>
        <p:grpSpPr>
          <a:xfrm>
            <a:off x="1514792" y="1180266"/>
            <a:ext cx="2310448" cy="445280"/>
            <a:chOff x="1514792" y="1180266"/>
            <a:chExt cx="2310448" cy="445280"/>
          </a:xfrm>
        </p:grpSpPr>
        <p:sp>
          <p:nvSpPr>
            <p:cNvPr id="198" name="Rectangle: Rounded Corners 197">
              <a:extLst>
                <a:ext uri="{FF2B5EF4-FFF2-40B4-BE49-F238E27FC236}">
                  <a16:creationId xmlns:a16="http://schemas.microsoft.com/office/drawing/2014/main" id="{D5BAF2CD-1657-44B1-8C9A-0882F2718D4D}"/>
                </a:ext>
              </a:extLst>
            </p:cNvPr>
            <p:cNvSpPr/>
            <p:nvPr/>
          </p:nvSpPr>
          <p:spPr>
            <a:xfrm>
              <a:off x="1514792" y="1180266"/>
              <a:ext cx="2310448" cy="445280"/>
            </a:xfrm>
            <a:prstGeom prst="roundRect">
              <a:avLst>
                <a:gd name="adj" fmla="val 7435"/>
              </a:avLst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9" name="TextBox 198">
              <a:extLst>
                <a:ext uri="{FF2B5EF4-FFF2-40B4-BE49-F238E27FC236}">
                  <a16:creationId xmlns:a16="http://schemas.microsoft.com/office/drawing/2014/main" id="{1A3168BE-8F5D-4F31-BD6A-9F2D60C5F71E}"/>
                </a:ext>
              </a:extLst>
            </p:cNvPr>
            <p:cNvSpPr txBox="1"/>
            <p:nvPr/>
          </p:nvSpPr>
          <p:spPr>
            <a:xfrm>
              <a:off x="1984303" y="1241602"/>
              <a:ext cx="1769817" cy="328613"/>
            </a:xfrm>
            <a:prstGeom prst="roundRect">
              <a:avLst>
                <a:gd name="adj" fmla="val 11242"/>
              </a:avLst>
            </a:prstGeom>
            <a:solidFill>
              <a:schemeClr val="tx1">
                <a:lumMod val="65000"/>
                <a:lumOff val="3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75000"/>
                    </a:schemeClr>
                  </a:solidFill>
                </a:rPr>
                <a:t>Search …</a:t>
              </a:r>
            </a:p>
          </p:txBody>
        </p:sp>
        <p:pic>
          <p:nvPicPr>
            <p:cNvPr id="200" name="Picture 199">
              <a:extLst>
                <a:ext uri="{FF2B5EF4-FFF2-40B4-BE49-F238E27FC236}">
                  <a16:creationId xmlns:a16="http://schemas.microsoft.com/office/drawing/2014/main" id="{10493F4A-3DC2-43EB-A7F3-607DA283CD29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BEBA8EAE-BF5A-486C-A8C5-ECC9F3942E4B}">
                  <a14:imgProps xmlns:a14="http://schemas.microsoft.com/office/drawing/2010/main">
                    <a14:imgLayer r:embed="rId23">
                      <a14:imgEffect>
                        <a14:brightnessContrast contrast="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616027" y="1271955"/>
              <a:ext cx="275828" cy="273510"/>
            </a:xfrm>
            <a:prstGeom prst="rect">
              <a:avLst/>
            </a:prstGeom>
          </p:spPr>
        </p:pic>
      </p:grpSp>
      <p:grpSp>
        <p:nvGrpSpPr>
          <p:cNvPr id="201" name="Group 200">
            <a:extLst>
              <a:ext uri="{FF2B5EF4-FFF2-40B4-BE49-F238E27FC236}">
                <a16:creationId xmlns:a16="http://schemas.microsoft.com/office/drawing/2014/main" id="{CCAFEE99-180F-426D-B7D2-7C2994D94D01}"/>
              </a:ext>
            </a:extLst>
          </p:cNvPr>
          <p:cNvGrpSpPr/>
          <p:nvPr/>
        </p:nvGrpSpPr>
        <p:grpSpPr>
          <a:xfrm>
            <a:off x="3873327" y="1180266"/>
            <a:ext cx="412771" cy="445280"/>
            <a:chOff x="3873327" y="1180266"/>
            <a:chExt cx="412771" cy="445280"/>
          </a:xfrm>
        </p:grpSpPr>
        <p:sp>
          <p:nvSpPr>
            <p:cNvPr id="202" name="Rectangle: Rounded Corners 201">
              <a:extLst>
                <a:ext uri="{FF2B5EF4-FFF2-40B4-BE49-F238E27FC236}">
                  <a16:creationId xmlns:a16="http://schemas.microsoft.com/office/drawing/2014/main" id="{84C5967C-485F-435C-9C5E-EF15564E7D31}"/>
                </a:ext>
              </a:extLst>
            </p:cNvPr>
            <p:cNvSpPr/>
            <p:nvPr/>
          </p:nvSpPr>
          <p:spPr>
            <a:xfrm>
              <a:off x="3873327" y="1180266"/>
              <a:ext cx="412771" cy="445280"/>
            </a:xfrm>
            <a:prstGeom prst="roundRect">
              <a:avLst>
                <a:gd name="adj" fmla="val 7435"/>
              </a:avLst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03" name="Picture 202">
              <a:extLst>
                <a:ext uri="{FF2B5EF4-FFF2-40B4-BE49-F238E27FC236}">
                  <a16:creationId xmlns:a16="http://schemas.microsoft.com/office/drawing/2014/main" id="{C54E4DAF-7DD4-4F7A-A4A2-2A970CF541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BEBA8EAE-BF5A-486C-A8C5-ECC9F3942E4B}">
                  <a14:imgProps xmlns:a14="http://schemas.microsoft.com/office/drawing/2010/main">
                    <a14:imgLayer r:embed="rId25">
                      <a14:imgEffect>
                        <a14:brightnessContrast contrast="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944496" y="1272046"/>
              <a:ext cx="254945" cy="254945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</p:grpSp>
      <p:pic>
        <p:nvPicPr>
          <p:cNvPr id="207" name="Picture 206">
            <a:extLst>
              <a:ext uri="{FF2B5EF4-FFF2-40B4-BE49-F238E27FC236}">
                <a16:creationId xmlns:a16="http://schemas.microsoft.com/office/drawing/2014/main" id="{42F30882-6B3F-4BF9-B1F0-7A582A6D1565}"/>
              </a:ext>
            </a:extLst>
          </p:cNvPr>
          <p:cNvPicPr>
            <a:picLocks noChangeAspect="1"/>
          </p:cNvPicPr>
          <p:nvPr/>
        </p:nvPicPr>
        <p:blipFill>
          <a:blip r:embed="rId2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289314" y="1986795"/>
            <a:ext cx="996784" cy="305217"/>
          </a:xfrm>
          <a:prstGeom prst="rect">
            <a:avLst/>
          </a:prstGeom>
        </p:spPr>
      </p:pic>
      <p:pic>
        <p:nvPicPr>
          <p:cNvPr id="208" name="Picture 207">
            <a:extLst>
              <a:ext uri="{FF2B5EF4-FFF2-40B4-BE49-F238E27FC236}">
                <a16:creationId xmlns:a16="http://schemas.microsoft.com/office/drawing/2014/main" id="{33A4F84B-6B33-4E6B-B470-ED4322899C9E}"/>
              </a:ext>
            </a:extLst>
          </p:cNvPr>
          <p:cNvPicPr>
            <a:picLocks noChangeAspect="1"/>
          </p:cNvPicPr>
          <p:nvPr/>
        </p:nvPicPr>
        <p:blipFill>
          <a:blip r:embed="rId2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289314" y="3218063"/>
            <a:ext cx="996784" cy="305217"/>
          </a:xfrm>
          <a:prstGeom prst="rect">
            <a:avLst/>
          </a:prstGeom>
        </p:spPr>
      </p:pic>
      <p:pic>
        <p:nvPicPr>
          <p:cNvPr id="209" name="Picture 208">
            <a:extLst>
              <a:ext uri="{FF2B5EF4-FFF2-40B4-BE49-F238E27FC236}">
                <a16:creationId xmlns:a16="http://schemas.microsoft.com/office/drawing/2014/main" id="{755194B1-8AD2-4CB6-8C54-2111033787BA}"/>
              </a:ext>
            </a:extLst>
          </p:cNvPr>
          <p:cNvPicPr>
            <a:picLocks noChangeAspect="1"/>
          </p:cNvPicPr>
          <p:nvPr/>
        </p:nvPicPr>
        <p:blipFill>
          <a:blip r:embed="rId2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289314" y="4439044"/>
            <a:ext cx="996784" cy="305217"/>
          </a:xfrm>
          <a:prstGeom prst="rect">
            <a:avLst/>
          </a:prstGeom>
        </p:spPr>
      </p:pic>
      <p:sp>
        <p:nvSpPr>
          <p:cNvPr id="210" name="Oval 209">
            <a:extLst>
              <a:ext uri="{FF2B5EF4-FFF2-40B4-BE49-F238E27FC236}">
                <a16:creationId xmlns:a16="http://schemas.microsoft.com/office/drawing/2014/main" id="{2246BA90-B564-4C9E-B0F7-7AFFA90BDECE}"/>
              </a:ext>
            </a:extLst>
          </p:cNvPr>
          <p:cNvSpPr/>
          <p:nvPr/>
        </p:nvSpPr>
        <p:spPr>
          <a:xfrm>
            <a:off x="4087166" y="2896806"/>
            <a:ext cx="215965" cy="205518"/>
          </a:xfrm>
          <a:prstGeom prst="ellipse">
            <a:avLst/>
          </a:prstGeom>
          <a:solidFill>
            <a:srgbClr val="FFC61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211" name="Rectangle: Rounded Corners 210">
            <a:extLst>
              <a:ext uri="{FF2B5EF4-FFF2-40B4-BE49-F238E27FC236}">
                <a16:creationId xmlns:a16="http://schemas.microsoft.com/office/drawing/2014/main" id="{C71C10AA-7AF0-4D55-A5D9-B71B8367BEFC}"/>
              </a:ext>
            </a:extLst>
          </p:cNvPr>
          <p:cNvSpPr/>
          <p:nvPr/>
        </p:nvSpPr>
        <p:spPr>
          <a:xfrm>
            <a:off x="3348588" y="3525857"/>
            <a:ext cx="815752" cy="214506"/>
          </a:xfrm>
          <a:prstGeom prst="roundRect">
            <a:avLst>
              <a:gd name="adj" fmla="val 50000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Resolved</a:t>
            </a:r>
          </a:p>
        </p:txBody>
      </p:sp>
      <p:sp>
        <p:nvSpPr>
          <p:cNvPr id="212" name="Rectangle 211">
            <a:extLst>
              <a:ext uri="{FF2B5EF4-FFF2-40B4-BE49-F238E27FC236}">
                <a16:creationId xmlns:a16="http://schemas.microsoft.com/office/drawing/2014/main" id="{A7897B7D-6DDD-404F-BD7C-F5BFE8C75770}"/>
              </a:ext>
            </a:extLst>
          </p:cNvPr>
          <p:cNvSpPr/>
          <p:nvPr/>
        </p:nvSpPr>
        <p:spPr>
          <a:xfrm>
            <a:off x="3455514" y="1774676"/>
            <a:ext cx="77136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100" b="1" dirty="0">
                <a:solidFill>
                  <a:schemeClr val="bg1">
                    <a:lumMod val="95000"/>
                  </a:schemeClr>
                </a:solidFill>
              </a:rPr>
              <a:t>3 answers</a:t>
            </a:r>
          </a:p>
        </p:txBody>
      </p:sp>
      <p:sp>
        <p:nvSpPr>
          <p:cNvPr id="213" name="Rectangle 212">
            <a:extLst>
              <a:ext uri="{FF2B5EF4-FFF2-40B4-BE49-F238E27FC236}">
                <a16:creationId xmlns:a16="http://schemas.microsoft.com/office/drawing/2014/main" id="{C0494962-3B10-4B40-8C0B-F062A749C4E9}"/>
              </a:ext>
            </a:extLst>
          </p:cNvPr>
          <p:cNvSpPr/>
          <p:nvPr/>
        </p:nvSpPr>
        <p:spPr>
          <a:xfrm>
            <a:off x="3410324" y="2995027"/>
            <a:ext cx="76014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100" b="1" dirty="0">
                <a:solidFill>
                  <a:schemeClr val="bg1">
                    <a:lumMod val="95000"/>
                  </a:schemeClr>
                </a:solidFill>
              </a:rPr>
              <a:t>2</a:t>
            </a:r>
            <a:r>
              <a:rPr lang="en-US" sz="1100" dirty="0">
                <a:solidFill>
                  <a:schemeClr val="bg1">
                    <a:lumMod val="95000"/>
                  </a:schemeClr>
                </a:solidFill>
              </a:rPr>
              <a:t> answers</a:t>
            </a:r>
            <a:endParaRPr lang="en-US" sz="11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4EAA6A53-ED3E-471D-B629-358927F7DB63}"/>
              </a:ext>
            </a:extLst>
          </p:cNvPr>
          <p:cNvSpPr/>
          <p:nvPr/>
        </p:nvSpPr>
        <p:spPr>
          <a:xfrm>
            <a:off x="3404713" y="4216384"/>
            <a:ext cx="77136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100" b="1" dirty="0">
                <a:solidFill>
                  <a:schemeClr val="bg1">
                    <a:lumMod val="95000"/>
                  </a:schemeClr>
                </a:solidFill>
              </a:rPr>
              <a:t>0</a:t>
            </a:r>
            <a:r>
              <a:rPr lang="en-US" sz="1100" dirty="0">
                <a:solidFill>
                  <a:schemeClr val="bg1">
                    <a:lumMod val="95000"/>
                  </a:schemeClr>
                </a:solidFill>
              </a:rPr>
              <a:t> answers</a:t>
            </a:r>
          </a:p>
        </p:txBody>
      </p:sp>
    </p:spTree>
    <p:extLst>
      <p:ext uri="{BB962C8B-B14F-4D97-AF65-F5344CB8AC3E}">
        <p14:creationId xmlns:p14="http://schemas.microsoft.com/office/powerpoint/2010/main" val="28031905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TextBox 292">
            <a:extLst>
              <a:ext uri="{FF2B5EF4-FFF2-40B4-BE49-F238E27FC236}">
                <a16:creationId xmlns:a16="http://schemas.microsoft.com/office/drawing/2014/main" id="{FDF666F4-5EFD-44B2-B2BC-96115A77AE9F}"/>
              </a:ext>
            </a:extLst>
          </p:cNvPr>
          <p:cNvSpPr txBox="1"/>
          <p:nvPr/>
        </p:nvSpPr>
        <p:spPr>
          <a:xfrm>
            <a:off x="0" y="0"/>
            <a:ext cx="8194639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200" b="1"/>
            </a:lvl1pPr>
          </a:lstStyle>
          <a:p>
            <a:r>
              <a:rPr lang="en-US" sz="2800" dirty="0"/>
              <a:t>Help Center: Technical Questions </a:t>
            </a:r>
            <a:r>
              <a:rPr lang="en-US" sz="2800" dirty="0">
                <a:sym typeface="Wingdings" panose="05000000000000000000" pitchFamily="2" charset="2"/>
              </a:rPr>
              <a:t> Sort</a:t>
            </a:r>
            <a:endParaRPr lang="en-US" sz="2800" dirty="0"/>
          </a:p>
        </p:txBody>
      </p:sp>
      <p:sp>
        <p:nvSpPr>
          <p:cNvPr id="172" name="Rectangle: Rounded Corners 171">
            <a:extLst>
              <a:ext uri="{FF2B5EF4-FFF2-40B4-BE49-F238E27FC236}">
                <a16:creationId xmlns:a16="http://schemas.microsoft.com/office/drawing/2014/main" id="{BB6F7BE2-5E49-4C7C-99F4-F18BF7A3DA46}"/>
              </a:ext>
            </a:extLst>
          </p:cNvPr>
          <p:cNvSpPr/>
          <p:nvPr/>
        </p:nvSpPr>
        <p:spPr>
          <a:xfrm>
            <a:off x="134777" y="713971"/>
            <a:ext cx="8059862" cy="5249949"/>
          </a:xfrm>
          <a:prstGeom prst="roundRect">
            <a:avLst>
              <a:gd name="adj" fmla="val 935"/>
            </a:avLst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3" name="Rectangle: Rounded Corners 172">
            <a:extLst>
              <a:ext uri="{FF2B5EF4-FFF2-40B4-BE49-F238E27FC236}">
                <a16:creationId xmlns:a16="http://schemas.microsoft.com/office/drawing/2014/main" id="{A4A37A8C-33B3-4863-9ABA-00A40728B02E}"/>
              </a:ext>
            </a:extLst>
          </p:cNvPr>
          <p:cNvSpPr/>
          <p:nvPr/>
        </p:nvSpPr>
        <p:spPr>
          <a:xfrm>
            <a:off x="1519870" y="1696991"/>
            <a:ext cx="2766229" cy="1151466"/>
          </a:xfrm>
          <a:prstGeom prst="roundRect">
            <a:avLst>
              <a:gd name="adj" fmla="val 4028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C6A5365C-02A7-4FD8-AE8A-40EC63C22D34}"/>
              </a:ext>
            </a:extLst>
          </p:cNvPr>
          <p:cNvSpPr txBox="1"/>
          <p:nvPr/>
        </p:nvSpPr>
        <p:spPr>
          <a:xfrm>
            <a:off x="2082543" y="1764928"/>
            <a:ext cx="1225405" cy="2676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noProof="1"/>
              <a:t>Dorobeica Andra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CA325B2B-D40F-4E51-9D04-A9D39C91AAE2}"/>
              </a:ext>
            </a:extLst>
          </p:cNvPr>
          <p:cNvSpPr txBox="1"/>
          <p:nvPr/>
        </p:nvSpPr>
        <p:spPr>
          <a:xfrm>
            <a:off x="2082374" y="2001243"/>
            <a:ext cx="12715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26-Feb-2020 21:33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6C076E8B-E9C4-4809-B345-B7D8511B6C2F}"/>
              </a:ext>
            </a:extLst>
          </p:cNvPr>
          <p:cNvSpPr txBox="1"/>
          <p:nvPr/>
        </p:nvSpPr>
        <p:spPr>
          <a:xfrm>
            <a:off x="1603962" y="2510794"/>
            <a:ext cx="266476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sz="1300" dirty="0">
                <a:solidFill>
                  <a:schemeClr val="tx1"/>
                </a:solidFill>
              </a:rPr>
              <a:t>Hello! I was trying to solve for loop…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3B4C8A02-8DA1-419B-8F40-AEF239B9DD56}"/>
              </a:ext>
            </a:extLst>
          </p:cNvPr>
          <p:cNvSpPr txBox="1"/>
          <p:nvPr/>
        </p:nvSpPr>
        <p:spPr>
          <a:xfrm>
            <a:off x="1603962" y="2258764"/>
            <a:ext cx="2061280" cy="2676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b="1" dirty="0">
                <a:solidFill>
                  <a:schemeClr val="tx1"/>
                </a:solidFill>
              </a:rPr>
              <a:t>Help with Old Books problem</a:t>
            </a:r>
          </a:p>
        </p:txBody>
      </p:sp>
      <p:sp>
        <p:nvSpPr>
          <p:cNvPr id="179" name="Rectangle: Rounded Corners 178">
            <a:extLst>
              <a:ext uri="{FF2B5EF4-FFF2-40B4-BE49-F238E27FC236}">
                <a16:creationId xmlns:a16="http://schemas.microsoft.com/office/drawing/2014/main" id="{7A1FB2F5-825C-4D3B-A4AE-6E1B1BFDFEBE}"/>
              </a:ext>
            </a:extLst>
          </p:cNvPr>
          <p:cNvSpPr/>
          <p:nvPr/>
        </p:nvSpPr>
        <p:spPr>
          <a:xfrm>
            <a:off x="1519870" y="2928261"/>
            <a:ext cx="2766229" cy="1151465"/>
          </a:xfrm>
          <a:prstGeom prst="roundRect">
            <a:avLst>
              <a:gd name="adj" fmla="val 4028"/>
            </a:avLst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9C972669-444F-4ED1-868D-FDF234181453}"/>
              </a:ext>
            </a:extLst>
          </p:cNvPr>
          <p:cNvSpPr txBox="1"/>
          <p:nvPr/>
        </p:nvSpPr>
        <p:spPr>
          <a:xfrm>
            <a:off x="2082543" y="2996197"/>
            <a:ext cx="901716" cy="2676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noProof="1">
                <a:solidFill>
                  <a:schemeClr val="bg1"/>
                </a:solidFill>
              </a:rPr>
              <a:t>Ionut Vasile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F4F4D49A-9BA1-4037-B08C-7C0B6B0D7183}"/>
              </a:ext>
            </a:extLst>
          </p:cNvPr>
          <p:cNvSpPr txBox="1"/>
          <p:nvPr/>
        </p:nvSpPr>
        <p:spPr>
          <a:xfrm>
            <a:off x="2082374" y="3232511"/>
            <a:ext cx="12715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26-Feb-2020 22:07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26561601-A407-46F9-BAB3-3CB57D48AD21}"/>
              </a:ext>
            </a:extLst>
          </p:cNvPr>
          <p:cNvSpPr txBox="1"/>
          <p:nvPr/>
        </p:nvSpPr>
        <p:spPr>
          <a:xfrm>
            <a:off x="1603962" y="3737086"/>
            <a:ext cx="2719655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sz="1300" dirty="0"/>
              <a:t>Hi, I don't know what is not correct …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92AA7BCC-779B-4C88-8801-45B893183A6F}"/>
              </a:ext>
            </a:extLst>
          </p:cNvPr>
          <p:cNvSpPr txBox="1"/>
          <p:nvPr/>
        </p:nvSpPr>
        <p:spPr>
          <a:xfrm>
            <a:off x="1603962" y="3505608"/>
            <a:ext cx="751188" cy="2676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b="1" dirty="0"/>
              <a:t>Question</a:t>
            </a:r>
          </a:p>
        </p:txBody>
      </p:sp>
      <p:sp>
        <p:nvSpPr>
          <p:cNvPr id="185" name="Rectangle: Rounded Corners 184">
            <a:extLst>
              <a:ext uri="{FF2B5EF4-FFF2-40B4-BE49-F238E27FC236}">
                <a16:creationId xmlns:a16="http://schemas.microsoft.com/office/drawing/2014/main" id="{088711A7-385B-4B8A-A5DA-F09F035C6205}"/>
              </a:ext>
            </a:extLst>
          </p:cNvPr>
          <p:cNvSpPr/>
          <p:nvPr/>
        </p:nvSpPr>
        <p:spPr>
          <a:xfrm>
            <a:off x="1519870" y="4149241"/>
            <a:ext cx="2766229" cy="1151465"/>
          </a:xfrm>
          <a:prstGeom prst="roundRect">
            <a:avLst>
              <a:gd name="adj" fmla="val 4028"/>
            </a:avLst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1DD144B6-F7B5-496C-B222-79C563C564BC}"/>
              </a:ext>
            </a:extLst>
          </p:cNvPr>
          <p:cNvSpPr txBox="1"/>
          <p:nvPr/>
        </p:nvSpPr>
        <p:spPr>
          <a:xfrm>
            <a:off x="2082543" y="4217177"/>
            <a:ext cx="743160" cy="2676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noProof="1">
                <a:solidFill>
                  <a:schemeClr val="bg1"/>
                </a:solidFill>
              </a:rPr>
              <a:t>Ema Utiu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9D5FF2A7-D282-4163-99D6-71E09B1E1A28}"/>
              </a:ext>
            </a:extLst>
          </p:cNvPr>
          <p:cNvSpPr txBox="1"/>
          <p:nvPr/>
        </p:nvSpPr>
        <p:spPr>
          <a:xfrm>
            <a:off x="2082374" y="4453492"/>
            <a:ext cx="12715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26-Feb-2020 22:07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9C90AB22-829C-45E7-BA43-768F1129DD31}"/>
              </a:ext>
            </a:extLst>
          </p:cNvPr>
          <p:cNvSpPr txBox="1"/>
          <p:nvPr/>
        </p:nvSpPr>
        <p:spPr>
          <a:xfrm>
            <a:off x="1603962" y="4978194"/>
            <a:ext cx="234109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sz="1300" dirty="0"/>
              <a:t>Hello. How do I read a number?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993500D2-DCF4-4C39-991A-8ED137AA97BC}"/>
              </a:ext>
            </a:extLst>
          </p:cNvPr>
          <p:cNvSpPr txBox="1"/>
          <p:nvPr/>
        </p:nvSpPr>
        <p:spPr>
          <a:xfrm>
            <a:off x="1603962" y="4736753"/>
            <a:ext cx="1030779" cy="2676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b="1" dirty="0"/>
              <a:t>Read number</a:t>
            </a:r>
          </a:p>
        </p:txBody>
      </p:sp>
      <p:sp>
        <p:nvSpPr>
          <p:cNvPr id="191" name="Rectangle: Rounded Corners 190">
            <a:extLst>
              <a:ext uri="{FF2B5EF4-FFF2-40B4-BE49-F238E27FC236}">
                <a16:creationId xmlns:a16="http://schemas.microsoft.com/office/drawing/2014/main" id="{0E34A9A1-2E16-41DB-84C9-9DBAFA4CB2BC}"/>
              </a:ext>
            </a:extLst>
          </p:cNvPr>
          <p:cNvSpPr/>
          <p:nvPr/>
        </p:nvSpPr>
        <p:spPr>
          <a:xfrm>
            <a:off x="1519870" y="5364687"/>
            <a:ext cx="2766229" cy="523531"/>
          </a:xfrm>
          <a:prstGeom prst="roundRect">
            <a:avLst>
              <a:gd name="adj" fmla="val 7435"/>
            </a:avLst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8DA49ED9-BBC4-460A-9313-60FC16B6DFEA}"/>
              </a:ext>
            </a:extLst>
          </p:cNvPr>
          <p:cNvSpPr txBox="1"/>
          <p:nvPr/>
        </p:nvSpPr>
        <p:spPr>
          <a:xfrm>
            <a:off x="2076881" y="5445014"/>
            <a:ext cx="1572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New Question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8261B845-0848-4498-BB2F-92BB32177ADA}"/>
              </a:ext>
            </a:extLst>
          </p:cNvPr>
          <p:cNvSpPr txBox="1"/>
          <p:nvPr/>
        </p:nvSpPr>
        <p:spPr>
          <a:xfrm>
            <a:off x="1519870" y="784584"/>
            <a:ext cx="5924073" cy="3211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en-US" sz="1600" dirty="0">
                <a:solidFill>
                  <a:schemeClr val="tx1"/>
                </a:solidFill>
              </a:rPr>
              <a:t>Technical Questions: While Loops Exercises &gt;&gt; Problem "Old Books"</a:t>
            </a: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BBCAF6A3-9770-4A4E-935A-49AB2A2636EE}"/>
              </a:ext>
            </a:extLst>
          </p:cNvPr>
          <p:cNvSpPr txBox="1"/>
          <p:nvPr/>
        </p:nvSpPr>
        <p:spPr>
          <a:xfrm flipH="1">
            <a:off x="7810218" y="784584"/>
            <a:ext cx="305122" cy="3211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ctr"/>
            <a:r>
              <a:rPr lang="en-US" sz="2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7C80E3BA-626B-4DEB-96BF-DC4CE1BFFD98}"/>
              </a:ext>
            </a:extLst>
          </p:cNvPr>
          <p:cNvSpPr txBox="1"/>
          <p:nvPr/>
        </p:nvSpPr>
        <p:spPr>
          <a:xfrm flipH="1">
            <a:off x="7474519" y="784584"/>
            <a:ext cx="305122" cy="3211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196" name="Picture 195">
            <a:extLst>
              <a:ext uri="{FF2B5EF4-FFF2-40B4-BE49-F238E27FC236}">
                <a16:creationId xmlns:a16="http://schemas.microsoft.com/office/drawing/2014/main" id="{F383C438-3672-4FBA-8824-6443534A0E48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E1E2E4"/>
              </a:clrFrom>
              <a:clrTo>
                <a:srgbClr val="E1E2E4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" contras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495922" y="820444"/>
            <a:ext cx="266934" cy="246399"/>
          </a:xfrm>
          <a:prstGeom prst="rect">
            <a:avLst/>
          </a:prstGeom>
        </p:spPr>
      </p:pic>
      <p:pic>
        <p:nvPicPr>
          <p:cNvPr id="197" name="Picture 196">
            <a:extLst>
              <a:ext uri="{FF2B5EF4-FFF2-40B4-BE49-F238E27FC236}">
                <a16:creationId xmlns:a16="http://schemas.microsoft.com/office/drawing/2014/main" id="{2033DFAC-3F50-4C48-AB40-3862FC44A5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1041" y="1831858"/>
            <a:ext cx="381298" cy="381299"/>
          </a:xfrm>
          <a:prstGeom prst="roundRect">
            <a:avLst>
              <a:gd name="adj" fmla="val 8334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198" name="Picture 4">
            <a:extLst>
              <a:ext uri="{FF2B5EF4-FFF2-40B4-BE49-F238E27FC236}">
                <a16:creationId xmlns:a16="http://schemas.microsoft.com/office/drawing/2014/main" id="{58EF2E06-F7AD-46CA-9D8B-C68ECB1D94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86" y="3061908"/>
            <a:ext cx="382753" cy="382753"/>
          </a:xfrm>
          <a:prstGeom prst="roundRect">
            <a:avLst>
              <a:gd name="adj" fmla="val 8334"/>
            </a:avLst>
          </a:prstGeom>
          <a:noFill/>
          <a:ln>
            <a:solidFill>
              <a:schemeClr val="bg1">
                <a:lumMod val="6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9" name="Picture 6">
            <a:extLst>
              <a:ext uri="{FF2B5EF4-FFF2-40B4-BE49-F238E27FC236}">
                <a16:creationId xmlns:a16="http://schemas.microsoft.com/office/drawing/2014/main" id="{884843B1-A8AE-4FD3-BB20-8815CE2C6B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86" y="4281495"/>
            <a:ext cx="382753" cy="397525"/>
          </a:xfrm>
          <a:prstGeom prst="roundRect">
            <a:avLst>
              <a:gd name="adj" fmla="val 8334"/>
            </a:avLst>
          </a:prstGeom>
          <a:noFill/>
          <a:ln>
            <a:solidFill>
              <a:schemeClr val="bg1">
                <a:lumMod val="6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3" name="Picture 202">
            <a:extLst>
              <a:ext uri="{FF2B5EF4-FFF2-40B4-BE49-F238E27FC236}">
                <a16:creationId xmlns:a16="http://schemas.microsoft.com/office/drawing/2014/main" id="{14B35F79-E85B-4D7D-BD24-0E04F5EDD41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56298" y="1204379"/>
            <a:ext cx="3768568" cy="4682071"/>
          </a:xfrm>
          <a:prstGeom prst="roundRect">
            <a:avLst>
              <a:gd name="adj" fmla="val 911"/>
            </a:avLst>
          </a:prstGeom>
        </p:spPr>
      </p:pic>
      <p:sp>
        <p:nvSpPr>
          <p:cNvPr id="205" name="TextBox 204">
            <a:extLst>
              <a:ext uri="{FF2B5EF4-FFF2-40B4-BE49-F238E27FC236}">
                <a16:creationId xmlns:a16="http://schemas.microsoft.com/office/drawing/2014/main" id="{7102014C-EA84-4978-96F1-7DD60B919F12}"/>
              </a:ext>
            </a:extLst>
          </p:cNvPr>
          <p:cNvSpPr txBox="1"/>
          <p:nvPr/>
        </p:nvSpPr>
        <p:spPr>
          <a:xfrm>
            <a:off x="4356467" y="1191588"/>
            <a:ext cx="3768397" cy="296073"/>
          </a:xfrm>
          <a:prstGeom prst="roundRect">
            <a:avLst>
              <a:gd name="adj" fmla="val 14259"/>
            </a:avLst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b="1" dirty="0">
                <a:solidFill>
                  <a:schemeClr val="tx1"/>
                </a:solidFill>
              </a:rPr>
              <a:t>Help with Old Books problem</a:t>
            </a: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84CBA2AA-406D-40DA-8E5D-69D610EEF6DC}"/>
              </a:ext>
            </a:extLst>
          </p:cNvPr>
          <p:cNvSpPr txBox="1"/>
          <p:nvPr/>
        </p:nvSpPr>
        <p:spPr>
          <a:xfrm>
            <a:off x="199678" y="784584"/>
            <a:ext cx="1240893" cy="3211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Help Center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2590EF3-E885-4D71-AD41-941FEAB22B89}"/>
              </a:ext>
            </a:extLst>
          </p:cNvPr>
          <p:cNvGrpSpPr/>
          <p:nvPr/>
        </p:nvGrpSpPr>
        <p:grpSpPr>
          <a:xfrm>
            <a:off x="1514792" y="1180266"/>
            <a:ext cx="2310448" cy="445280"/>
            <a:chOff x="1514792" y="1180266"/>
            <a:chExt cx="2310448" cy="445280"/>
          </a:xfrm>
        </p:grpSpPr>
        <p:sp>
          <p:nvSpPr>
            <p:cNvPr id="295" name="Rectangle: Rounded Corners 294">
              <a:extLst>
                <a:ext uri="{FF2B5EF4-FFF2-40B4-BE49-F238E27FC236}">
                  <a16:creationId xmlns:a16="http://schemas.microsoft.com/office/drawing/2014/main" id="{E24D1665-5C2D-438E-A668-9200148E2AA9}"/>
                </a:ext>
              </a:extLst>
            </p:cNvPr>
            <p:cNvSpPr/>
            <p:nvPr/>
          </p:nvSpPr>
          <p:spPr>
            <a:xfrm>
              <a:off x="1514792" y="1180266"/>
              <a:ext cx="2310448" cy="445280"/>
            </a:xfrm>
            <a:prstGeom prst="roundRect">
              <a:avLst>
                <a:gd name="adj" fmla="val 7435"/>
              </a:avLst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6" name="TextBox 295">
              <a:extLst>
                <a:ext uri="{FF2B5EF4-FFF2-40B4-BE49-F238E27FC236}">
                  <a16:creationId xmlns:a16="http://schemas.microsoft.com/office/drawing/2014/main" id="{80551E78-9B8D-418E-89DA-652595D0E301}"/>
                </a:ext>
              </a:extLst>
            </p:cNvPr>
            <p:cNvSpPr txBox="1"/>
            <p:nvPr/>
          </p:nvSpPr>
          <p:spPr>
            <a:xfrm>
              <a:off x="1984303" y="1241602"/>
              <a:ext cx="1769817" cy="328613"/>
            </a:xfrm>
            <a:prstGeom prst="roundRect">
              <a:avLst>
                <a:gd name="adj" fmla="val 11242"/>
              </a:avLst>
            </a:prstGeom>
            <a:solidFill>
              <a:schemeClr val="tx1">
                <a:lumMod val="65000"/>
                <a:lumOff val="3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75000"/>
                    </a:schemeClr>
                  </a:solidFill>
                </a:rPr>
                <a:t>Search …</a:t>
              </a:r>
            </a:p>
          </p:txBody>
        </p:sp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215B6C2D-AD6A-4999-ADC6-7075548EC50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rightnessContrast contrast="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616027" y="1271955"/>
              <a:ext cx="275828" cy="273510"/>
            </a:xfrm>
            <a:prstGeom prst="rect">
              <a:avLst/>
            </a:prstGeom>
          </p:spPr>
        </p:pic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78FF0F95-2464-416E-8417-207EC28917B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671614" y="5482399"/>
            <a:ext cx="301815" cy="301815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A4535C58-F21F-490F-8E08-2332358B9EBB}"/>
              </a:ext>
            </a:extLst>
          </p:cNvPr>
          <p:cNvGrpSpPr/>
          <p:nvPr/>
        </p:nvGrpSpPr>
        <p:grpSpPr>
          <a:xfrm>
            <a:off x="3873327" y="1180266"/>
            <a:ext cx="412771" cy="445280"/>
            <a:chOff x="3873327" y="1180266"/>
            <a:chExt cx="412771" cy="445280"/>
          </a:xfrm>
          <a:effectLst/>
        </p:grpSpPr>
        <p:sp>
          <p:nvSpPr>
            <p:cNvPr id="299" name="Rectangle: Rounded Corners 298">
              <a:extLst>
                <a:ext uri="{FF2B5EF4-FFF2-40B4-BE49-F238E27FC236}">
                  <a16:creationId xmlns:a16="http://schemas.microsoft.com/office/drawing/2014/main" id="{5911154C-352E-4DBA-A05C-3535555D044A}"/>
                </a:ext>
              </a:extLst>
            </p:cNvPr>
            <p:cNvSpPr/>
            <p:nvPr/>
          </p:nvSpPr>
          <p:spPr>
            <a:xfrm>
              <a:off x="3873327" y="1180266"/>
              <a:ext cx="412771" cy="445280"/>
            </a:xfrm>
            <a:prstGeom prst="roundRect">
              <a:avLst>
                <a:gd name="adj" fmla="val 7435"/>
              </a:avLst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4203E54B-7E75-4816-8753-0881B360EE4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sharpenSoften amount="-50000"/>
                      </a14:imgEffect>
                      <a14:imgEffect>
                        <a14:brightnessContrast bright="-40000" contrast="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944496" y="1272046"/>
              <a:ext cx="254945" cy="254945"/>
            </a:xfrm>
            <a:prstGeom prst="rect">
              <a:avLst/>
            </a:prstGeom>
            <a:effectLst/>
          </p:spPr>
        </p:pic>
      </p:grpSp>
      <p:pic>
        <p:nvPicPr>
          <p:cNvPr id="78" name="Picture 77">
            <a:extLst>
              <a:ext uri="{FF2B5EF4-FFF2-40B4-BE49-F238E27FC236}">
                <a16:creationId xmlns:a16="http://schemas.microsoft.com/office/drawing/2014/main" id="{0C3159EF-9ABC-4984-8E44-F4635665F14F}"/>
              </a:ext>
            </a:extLst>
          </p:cNvPr>
          <p:cNvPicPr>
            <a:picLocks noChangeAspect="1"/>
          </p:cNvPicPr>
          <p:nvPr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289314" y="1986795"/>
            <a:ext cx="996784" cy="305217"/>
          </a:xfrm>
          <a:prstGeom prst="rect">
            <a:avLst/>
          </a:prstGeom>
        </p:spPr>
      </p:pic>
      <p:pic>
        <p:nvPicPr>
          <p:cNvPr id="82" name="Picture 81">
            <a:extLst>
              <a:ext uri="{FF2B5EF4-FFF2-40B4-BE49-F238E27FC236}">
                <a16:creationId xmlns:a16="http://schemas.microsoft.com/office/drawing/2014/main" id="{3BE7C45E-39DA-44D7-8E19-85398635F5D7}"/>
              </a:ext>
            </a:extLst>
          </p:cNvPr>
          <p:cNvPicPr>
            <a:picLocks noChangeAspect="1"/>
          </p:cNvPicPr>
          <p:nvPr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289314" y="3218063"/>
            <a:ext cx="996784" cy="305217"/>
          </a:xfrm>
          <a:prstGeom prst="rect">
            <a:avLst/>
          </a:prstGeom>
        </p:spPr>
      </p:pic>
      <p:pic>
        <p:nvPicPr>
          <p:cNvPr id="83" name="Picture 82">
            <a:extLst>
              <a:ext uri="{FF2B5EF4-FFF2-40B4-BE49-F238E27FC236}">
                <a16:creationId xmlns:a16="http://schemas.microsoft.com/office/drawing/2014/main" id="{4045B400-1B9E-4995-BBD2-E1D28B2395EF}"/>
              </a:ext>
            </a:extLst>
          </p:cNvPr>
          <p:cNvPicPr>
            <a:picLocks noChangeAspect="1"/>
          </p:cNvPicPr>
          <p:nvPr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289314" y="4439044"/>
            <a:ext cx="996784" cy="305217"/>
          </a:xfrm>
          <a:prstGeom prst="rect">
            <a:avLst/>
          </a:prstGeom>
        </p:spPr>
      </p:pic>
      <p:sp>
        <p:nvSpPr>
          <p:cNvPr id="84" name="Oval 83">
            <a:extLst>
              <a:ext uri="{FF2B5EF4-FFF2-40B4-BE49-F238E27FC236}">
                <a16:creationId xmlns:a16="http://schemas.microsoft.com/office/drawing/2014/main" id="{DEA4674E-9174-48BD-8E09-29E79EA05D2B}"/>
              </a:ext>
            </a:extLst>
          </p:cNvPr>
          <p:cNvSpPr/>
          <p:nvPr/>
        </p:nvSpPr>
        <p:spPr>
          <a:xfrm>
            <a:off x="4087166" y="2896806"/>
            <a:ext cx="215965" cy="205518"/>
          </a:xfrm>
          <a:prstGeom prst="ellipse">
            <a:avLst/>
          </a:prstGeom>
          <a:solidFill>
            <a:srgbClr val="FFC61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8A0070C3-C433-4438-AAAE-0C263E76A0CA}"/>
              </a:ext>
            </a:extLst>
          </p:cNvPr>
          <p:cNvSpPr/>
          <p:nvPr/>
        </p:nvSpPr>
        <p:spPr>
          <a:xfrm>
            <a:off x="3348588" y="3525857"/>
            <a:ext cx="815752" cy="214506"/>
          </a:xfrm>
          <a:prstGeom prst="roundRect">
            <a:avLst>
              <a:gd name="adj" fmla="val 50000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Resolved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6CB82AA7-7083-455A-84B9-B88F8BDF4AC7}"/>
              </a:ext>
            </a:extLst>
          </p:cNvPr>
          <p:cNvSpPr/>
          <p:nvPr/>
        </p:nvSpPr>
        <p:spPr>
          <a:xfrm>
            <a:off x="3455514" y="1774676"/>
            <a:ext cx="77136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100" b="1" dirty="0">
                <a:solidFill>
                  <a:schemeClr val="bg1">
                    <a:lumMod val="95000"/>
                  </a:schemeClr>
                </a:solidFill>
              </a:rPr>
              <a:t>3 answers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4B04D700-9954-474E-BD0B-27AE738C1D55}"/>
              </a:ext>
            </a:extLst>
          </p:cNvPr>
          <p:cNvSpPr/>
          <p:nvPr/>
        </p:nvSpPr>
        <p:spPr>
          <a:xfrm>
            <a:off x="3410324" y="2995027"/>
            <a:ext cx="76014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100" b="1" dirty="0">
                <a:solidFill>
                  <a:schemeClr val="bg1">
                    <a:lumMod val="95000"/>
                  </a:schemeClr>
                </a:solidFill>
              </a:rPr>
              <a:t>2</a:t>
            </a:r>
            <a:r>
              <a:rPr lang="en-US" sz="1100" dirty="0">
                <a:solidFill>
                  <a:schemeClr val="bg1">
                    <a:lumMod val="95000"/>
                  </a:schemeClr>
                </a:solidFill>
              </a:rPr>
              <a:t> answers</a:t>
            </a:r>
            <a:endParaRPr lang="en-US" sz="11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7AA5E0F4-56F7-4B90-8B1B-0ADF66F812AE}"/>
              </a:ext>
            </a:extLst>
          </p:cNvPr>
          <p:cNvSpPr/>
          <p:nvPr/>
        </p:nvSpPr>
        <p:spPr>
          <a:xfrm>
            <a:off x="3404713" y="4216384"/>
            <a:ext cx="77136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100" b="1" dirty="0">
                <a:solidFill>
                  <a:schemeClr val="bg1">
                    <a:lumMod val="95000"/>
                  </a:schemeClr>
                </a:solidFill>
              </a:rPr>
              <a:t>0</a:t>
            </a:r>
            <a:r>
              <a:rPr lang="en-US" sz="1100" dirty="0">
                <a:solidFill>
                  <a:schemeClr val="bg1">
                    <a:lumMod val="95000"/>
                  </a:schemeClr>
                </a:solidFill>
              </a:rPr>
              <a:t> answers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7F235D9-F491-4CD2-ACF5-F0C3D0E40383}"/>
              </a:ext>
            </a:extLst>
          </p:cNvPr>
          <p:cNvGrpSpPr/>
          <p:nvPr/>
        </p:nvGrpSpPr>
        <p:grpSpPr>
          <a:xfrm>
            <a:off x="2581391" y="1553466"/>
            <a:ext cx="2123869" cy="1562821"/>
            <a:chOff x="2581391" y="1553466"/>
            <a:chExt cx="2123869" cy="1562821"/>
          </a:xfrm>
        </p:grpSpPr>
        <p:pic>
          <p:nvPicPr>
            <p:cNvPr id="204" name="Picture 203">
              <a:extLst>
                <a:ext uri="{FF2B5EF4-FFF2-40B4-BE49-F238E27FC236}">
                  <a16:creationId xmlns:a16="http://schemas.microsoft.com/office/drawing/2014/main" id="{5541BC38-F384-4F4E-A220-C9CA0DF2C8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390137" y="1553466"/>
              <a:ext cx="315123" cy="315123"/>
            </a:xfrm>
            <a:prstGeom prst="roundRect">
              <a:avLst>
                <a:gd name="adj" fmla="val 8334"/>
              </a:avLst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</p:pic>
        <p:sp>
          <p:nvSpPr>
            <p:cNvPr id="77" name="Rectangle: Rounded Corners 76">
              <a:extLst>
                <a:ext uri="{FF2B5EF4-FFF2-40B4-BE49-F238E27FC236}">
                  <a16:creationId xmlns:a16="http://schemas.microsoft.com/office/drawing/2014/main" id="{EF437625-BF60-44B6-A428-0FF242880F8E}"/>
                </a:ext>
              </a:extLst>
            </p:cNvPr>
            <p:cNvSpPr/>
            <p:nvPr/>
          </p:nvSpPr>
          <p:spPr>
            <a:xfrm>
              <a:off x="2581391" y="1652665"/>
              <a:ext cx="1708843" cy="1463622"/>
            </a:xfrm>
            <a:prstGeom prst="roundRect">
              <a:avLst>
                <a:gd name="adj" fmla="val 4028"/>
              </a:avLst>
            </a:prstGeom>
            <a:solidFill>
              <a:schemeClr val="tx1">
                <a:lumMod val="50000"/>
                <a:lumOff val="50000"/>
              </a:schemeClr>
            </a:solidFill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90CCBF6-74D2-4CC8-BBF0-0E54B27A2831}"/>
                </a:ext>
              </a:extLst>
            </p:cNvPr>
            <p:cNvSpPr txBox="1"/>
            <p:nvPr/>
          </p:nvSpPr>
          <p:spPr>
            <a:xfrm>
              <a:off x="2609339" y="1721339"/>
              <a:ext cx="68320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bg1">
                      <a:lumMod val="95000"/>
                    </a:schemeClr>
                  </a:solidFill>
                </a:rPr>
                <a:t>Latest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9CE81992-95A5-46AD-95F1-EAC5C0084C53}"/>
                </a:ext>
              </a:extLst>
            </p:cNvPr>
            <p:cNvSpPr txBox="1"/>
            <p:nvPr/>
          </p:nvSpPr>
          <p:spPr>
            <a:xfrm>
              <a:off x="2609339" y="2057628"/>
              <a:ext cx="1659047" cy="33855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>
                      <a:lumMod val="95000"/>
                    </a:schemeClr>
                  </a:solidFill>
                </a:rPr>
                <a:t>Most liked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817E6200-3713-4C59-9A86-F0090A0DF38B}"/>
                </a:ext>
              </a:extLst>
            </p:cNvPr>
            <p:cNvSpPr txBox="1"/>
            <p:nvPr/>
          </p:nvSpPr>
          <p:spPr>
            <a:xfrm>
              <a:off x="2609339" y="2393917"/>
              <a:ext cx="166731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bg1">
                      <a:lumMod val="95000"/>
                    </a:schemeClr>
                  </a:solidFill>
                </a:rPr>
                <a:t>Most commented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23BBCD7F-D292-4B7C-8751-F5B6C9DDC590}"/>
                </a:ext>
              </a:extLst>
            </p:cNvPr>
            <p:cNvSpPr txBox="1"/>
            <p:nvPr/>
          </p:nvSpPr>
          <p:spPr>
            <a:xfrm>
              <a:off x="2609339" y="2730207"/>
              <a:ext cx="80073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bg1">
                      <a:lumMod val="95000"/>
                    </a:schemeClr>
                  </a:solidFill>
                </a:rPr>
                <a:t>Unread</a:t>
              </a:r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AB51F41F-A84F-4048-9C20-83299C536AA3}"/>
              </a:ext>
            </a:extLst>
          </p:cNvPr>
          <p:cNvGrpSpPr/>
          <p:nvPr/>
        </p:nvGrpSpPr>
        <p:grpSpPr>
          <a:xfrm>
            <a:off x="199678" y="3922941"/>
            <a:ext cx="1258873" cy="966662"/>
            <a:chOff x="615820" y="3698834"/>
            <a:chExt cx="1447852" cy="1111775"/>
          </a:xfrm>
        </p:grpSpPr>
        <p:sp>
          <p:nvSpPr>
            <p:cNvPr id="115" name="Rectangle: Rounded Corners 114">
              <a:extLst>
                <a:ext uri="{FF2B5EF4-FFF2-40B4-BE49-F238E27FC236}">
                  <a16:creationId xmlns:a16="http://schemas.microsoft.com/office/drawing/2014/main" id="{8C780C93-CD4F-4554-A297-909F31F47060}"/>
                </a:ext>
              </a:extLst>
            </p:cNvPr>
            <p:cNvSpPr/>
            <p:nvPr/>
          </p:nvSpPr>
          <p:spPr>
            <a:xfrm>
              <a:off x="615820" y="3698834"/>
              <a:ext cx="1447852" cy="1111775"/>
            </a:xfrm>
            <a:prstGeom prst="roundRect">
              <a:avLst>
                <a:gd name="adj" fmla="val 4982"/>
              </a:avLst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36000" rtlCol="0" anchor="b" anchorCtr="0"/>
            <a:lstStyle/>
            <a:p>
              <a:pPr algn="ctr"/>
              <a:endParaRPr lang="en-US" sz="1400" dirty="0"/>
            </a:p>
            <a:p>
              <a:pPr algn="ctr"/>
              <a:endParaRPr lang="en-US" sz="1400" dirty="0"/>
            </a:p>
            <a:p>
              <a:pPr algn="ctr"/>
              <a:endParaRPr lang="en-US" sz="1400" dirty="0"/>
            </a:p>
            <a:p>
              <a:pPr algn="ctr"/>
              <a:r>
                <a:rPr lang="en-US" sz="1500" dirty="0"/>
                <a:t>Administrative</a:t>
              </a:r>
            </a:p>
          </p:txBody>
        </p:sp>
        <p:pic>
          <p:nvPicPr>
            <p:cNvPr id="116" name="Picture 115">
              <a:extLst>
                <a:ext uri="{FF2B5EF4-FFF2-40B4-BE49-F238E27FC236}">
                  <a16:creationId xmlns:a16="http://schemas.microsoft.com/office/drawing/2014/main" id="{789BA1C5-25B3-4855-B874-59CBEECC36E3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BEBA8EAE-BF5A-486C-A8C5-ECC9F3942E4B}">
                  <a14:imgProps xmlns:a14="http://schemas.microsoft.com/office/drawing/2010/main">
                    <a14:imgLayer r:embed="rId16">
                      <a14:imgEffect>
                        <a14:brightnessContrast contrast="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054512" y="3844901"/>
              <a:ext cx="570469" cy="570469"/>
            </a:xfrm>
            <a:prstGeom prst="rect">
              <a:avLst/>
            </a:prstGeom>
          </p:spPr>
        </p:pic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AFCADBA8-3D1C-4E9C-B477-554F0ACB6B91}"/>
              </a:ext>
            </a:extLst>
          </p:cNvPr>
          <p:cNvGrpSpPr/>
          <p:nvPr/>
        </p:nvGrpSpPr>
        <p:grpSpPr>
          <a:xfrm>
            <a:off x="199678" y="4979003"/>
            <a:ext cx="1258873" cy="916979"/>
            <a:chOff x="615820" y="4786933"/>
            <a:chExt cx="1447852" cy="1054633"/>
          </a:xfrm>
        </p:grpSpPr>
        <p:sp>
          <p:nvSpPr>
            <p:cNvPr id="118" name="Rectangle: Rounded Corners 117">
              <a:extLst>
                <a:ext uri="{FF2B5EF4-FFF2-40B4-BE49-F238E27FC236}">
                  <a16:creationId xmlns:a16="http://schemas.microsoft.com/office/drawing/2014/main" id="{C372056C-F3AA-4FE3-AD6F-CB6E0E16C15D}"/>
                </a:ext>
              </a:extLst>
            </p:cNvPr>
            <p:cNvSpPr/>
            <p:nvPr/>
          </p:nvSpPr>
          <p:spPr>
            <a:xfrm>
              <a:off x="615820" y="4786933"/>
              <a:ext cx="1447852" cy="1054633"/>
            </a:xfrm>
            <a:prstGeom prst="roundRect">
              <a:avLst>
                <a:gd name="adj" fmla="val 4982"/>
              </a:avLst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36000" rtlCol="0" anchor="b" anchorCtr="0"/>
            <a:lstStyle/>
            <a:p>
              <a:pPr algn="ctr"/>
              <a:endParaRPr lang="en-US" sz="1500" dirty="0"/>
            </a:p>
            <a:p>
              <a:pPr algn="ctr"/>
              <a:endParaRPr lang="en-US" sz="1500" dirty="0"/>
            </a:p>
            <a:p>
              <a:pPr algn="ctr"/>
              <a:r>
                <a:rPr lang="en-US" sz="1500" dirty="0"/>
                <a:t>Community</a:t>
              </a:r>
            </a:p>
          </p:txBody>
        </p:sp>
        <p:pic>
          <p:nvPicPr>
            <p:cNvPr id="119" name="Picture 118">
              <a:extLst>
                <a:ext uri="{FF2B5EF4-FFF2-40B4-BE49-F238E27FC236}">
                  <a16:creationId xmlns:a16="http://schemas.microsoft.com/office/drawing/2014/main" id="{D1427567-E850-4A53-84AF-438448034182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BEBA8EAE-BF5A-486C-A8C5-ECC9F3942E4B}">
                  <a14:imgProps xmlns:a14="http://schemas.microsoft.com/office/drawing/2010/main">
                    <a14:imgLayer r:embed="rId18">
                      <a14:imgEffect>
                        <a14:brightnessContrast bright="20000" contrast="-2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026898" y="4885435"/>
              <a:ext cx="625696" cy="640080"/>
            </a:xfrm>
            <a:prstGeom prst="rect">
              <a:avLst/>
            </a:prstGeom>
          </p:spPr>
        </p:pic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DCFEC999-2658-4F6F-BA87-64FFCC75BB42}"/>
              </a:ext>
            </a:extLst>
          </p:cNvPr>
          <p:cNvGrpSpPr/>
          <p:nvPr/>
        </p:nvGrpSpPr>
        <p:grpSpPr>
          <a:xfrm>
            <a:off x="199678" y="1176324"/>
            <a:ext cx="1258873" cy="2649622"/>
            <a:chOff x="199678" y="1185849"/>
            <a:chExt cx="1258873" cy="2649622"/>
          </a:xfrm>
        </p:grpSpPr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A6DEAEF8-8D0E-496A-9935-6FC84E52769E}"/>
                </a:ext>
              </a:extLst>
            </p:cNvPr>
            <p:cNvGrpSpPr/>
            <p:nvPr/>
          </p:nvGrpSpPr>
          <p:grpSpPr>
            <a:xfrm>
              <a:off x="199678" y="1185849"/>
              <a:ext cx="1258873" cy="2649622"/>
              <a:chOff x="615820" y="1004939"/>
              <a:chExt cx="1447852" cy="2453798"/>
            </a:xfrm>
          </p:grpSpPr>
          <p:sp>
            <p:nvSpPr>
              <p:cNvPr id="137" name="Rectangle: Rounded Corners 136">
                <a:extLst>
                  <a:ext uri="{FF2B5EF4-FFF2-40B4-BE49-F238E27FC236}">
                    <a16:creationId xmlns:a16="http://schemas.microsoft.com/office/drawing/2014/main" id="{FF864DD8-9FB4-46A7-8995-A31058EAA988}"/>
                  </a:ext>
                </a:extLst>
              </p:cNvPr>
              <p:cNvSpPr/>
              <p:nvPr/>
            </p:nvSpPr>
            <p:spPr>
              <a:xfrm>
                <a:off x="615820" y="1004939"/>
                <a:ext cx="1447852" cy="2453798"/>
              </a:xfrm>
              <a:prstGeom prst="roundRect">
                <a:avLst>
                  <a:gd name="adj" fmla="val 4982"/>
                </a:avLst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ctr"/>
                <a:endParaRPr lang="en-US" sz="1500" dirty="0">
                  <a:solidFill>
                    <a:schemeClr val="tx1"/>
                  </a:solidFill>
                </a:endParaRPr>
              </a:p>
              <a:p>
                <a:pPr algn="ctr"/>
                <a:endParaRPr lang="en-US" sz="1500" dirty="0">
                  <a:solidFill>
                    <a:schemeClr val="tx1"/>
                  </a:solidFill>
                </a:endParaRPr>
              </a:p>
              <a:p>
                <a:pPr algn="ctr"/>
                <a:endParaRPr lang="en-US" sz="15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1500" dirty="0">
                    <a:solidFill>
                      <a:schemeClr val="tx1"/>
                    </a:solidFill>
                  </a:rPr>
                  <a:t>Technical</a:t>
                </a:r>
              </a:p>
            </p:txBody>
          </p:sp>
          <p:pic>
            <p:nvPicPr>
              <p:cNvPr id="138" name="Picture 2" descr="Image result for technology icon">
                <a:extLst>
                  <a:ext uri="{FF2B5EF4-FFF2-40B4-BE49-F238E27FC236}">
                    <a16:creationId xmlns:a16="http://schemas.microsoft.com/office/drawing/2014/main" id="{6DF4431D-4016-4AD1-86E9-590E2490422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9">
                <a:extLst>
                  <a:ext uri="{BEBA8EAE-BF5A-486C-A8C5-ECC9F3942E4B}">
                    <a14:imgProps xmlns:a14="http://schemas.microsoft.com/office/drawing/2010/main">
                      <a14:imgLayer r:embed="rId20">
                        <a14:imgEffect>
                          <a14:brightnessContrast bright="20000" contrast="-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81414" y="1124623"/>
                <a:ext cx="716664" cy="54082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9E184BA4-97E0-4C37-ABC1-2ABE0600EFAD}"/>
                </a:ext>
              </a:extLst>
            </p:cNvPr>
            <p:cNvGrpSpPr/>
            <p:nvPr/>
          </p:nvGrpSpPr>
          <p:grpSpPr>
            <a:xfrm>
              <a:off x="290202" y="2622412"/>
              <a:ext cx="1095802" cy="327347"/>
              <a:chOff x="615820" y="2394735"/>
              <a:chExt cx="1260301" cy="376487"/>
            </a:xfrm>
          </p:grpSpPr>
          <p:sp>
            <p:nvSpPr>
              <p:cNvPr id="135" name="Rectangle: Rounded Corners 134">
                <a:extLst>
                  <a:ext uri="{FF2B5EF4-FFF2-40B4-BE49-F238E27FC236}">
                    <a16:creationId xmlns:a16="http://schemas.microsoft.com/office/drawing/2014/main" id="{FA5092B8-6492-466E-A908-612F3D1075C8}"/>
                  </a:ext>
                </a:extLst>
              </p:cNvPr>
              <p:cNvSpPr/>
              <p:nvPr/>
            </p:nvSpPr>
            <p:spPr>
              <a:xfrm>
                <a:off x="615820" y="2394735"/>
                <a:ext cx="1260301" cy="376487"/>
              </a:xfrm>
              <a:prstGeom prst="roundRect">
                <a:avLst>
                  <a:gd name="adj" fmla="val 16420"/>
                </a:avLst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indent="354013"/>
                <a:r>
                  <a:rPr lang="en-US" sz="1300" dirty="0">
                    <a:solidFill>
                      <a:schemeClr val="tx1"/>
                    </a:solidFill>
                  </a:rPr>
                  <a:t>Section</a:t>
                </a:r>
              </a:p>
            </p:txBody>
          </p:sp>
          <p:pic>
            <p:nvPicPr>
              <p:cNvPr id="136" name="Picture 2" descr="Image result for current icon">
                <a:extLst>
                  <a:ext uri="{FF2B5EF4-FFF2-40B4-BE49-F238E27FC236}">
                    <a16:creationId xmlns:a16="http://schemas.microsoft.com/office/drawing/2014/main" id="{7798FCC8-80BC-458F-8FA1-A4824CBF0BE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98216" y="2459108"/>
                <a:ext cx="247507" cy="24750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id="{E7B42785-34D4-4BDD-A450-2546D152733D}"/>
                </a:ext>
              </a:extLst>
            </p:cNvPr>
            <p:cNvGrpSpPr/>
            <p:nvPr/>
          </p:nvGrpSpPr>
          <p:grpSpPr>
            <a:xfrm>
              <a:off x="287773" y="3025967"/>
              <a:ext cx="1095802" cy="327347"/>
              <a:chOff x="613026" y="2838551"/>
              <a:chExt cx="1260301" cy="376487"/>
            </a:xfrm>
          </p:grpSpPr>
          <p:sp>
            <p:nvSpPr>
              <p:cNvPr id="133" name="Rectangle: Rounded Corners 132">
                <a:extLst>
                  <a:ext uri="{FF2B5EF4-FFF2-40B4-BE49-F238E27FC236}">
                    <a16:creationId xmlns:a16="http://schemas.microsoft.com/office/drawing/2014/main" id="{0E5F99E3-3565-4F9F-BAC2-17C04839E8F8}"/>
                  </a:ext>
                </a:extLst>
              </p:cNvPr>
              <p:cNvSpPr/>
              <p:nvPr/>
            </p:nvSpPr>
            <p:spPr>
              <a:xfrm>
                <a:off x="613026" y="2838551"/>
                <a:ext cx="1260301" cy="376487"/>
              </a:xfrm>
              <a:prstGeom prst="roundRect">
                <a:avLst>
                  <a:gd name="adj" fmla="val 18898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indent="354013"/>
                <a:r>
                  <a:rPr lang="en-US" sz="1300" dirty="0"/>
                  <a:t>Lesson</a:t>
                </a:r>
              </a:p>
            </p:txBody>
          </p:sp>
          <p:pic>
            <p:nvPicPr>
              <p:cNvPr id="134" name="Picture 133">
                <a:extLst>
                  <a:ext uri="{FF2B5EF4-FFF2-40B4-BE49-F238E27FC236}">
                    <a16:creationId xmlns:a16="http://schemas.microsoft.com/office/drawing/2014/main" id="{EE7A7235-5B16-4260-A8F4-F442C4F79F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2">
                <a:extLst>
                  <a:ext uri="{BEBA8EAE-BF5A-486C-A8C5-ECC9F3942E4B}">
                    <a14:imgProps xmlns:a14="http://schemas.microsoft.com/office/drawing/2010/main">
                      <a14:imgLayer r:embed="rId23">
                        <a14:imgEffect>
                          <a14:brightnessContrast contrast="2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80178" y="2899683"/>
                <a:ext cx="262151" cy="262151"/>
              </a:xfrm>
              <a:prstGeom prst="rect">
                <a:avLst/>
              </a:prstGeom>
            </p:spPr>
          </p:pic>
        </p:grpSp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915F64E7-B110-4FE6-A25A-9B96E6566867}"/>
                </a:ext>
              </a:extLst>
            </p:cNvPr>
            <p:cNvGrpSpPr/>
            <p:nvPr/>
          </p:nvGrpSpPr>
          <p:grpSpPr>
            <a:xfrm>
              <a:off x="287773" y="3422377"/>
              <a:ext cx="1095802" cy="327347"/>
              <a:chOff x="717139" y="3038517"/>
              <a:chExt cx="1260301" cy="376487"/>
            </a:xfrm>
          </p:grpSpPr>
          <p:sp>
            <p:nvSpPr>
              <p:cNvPr id="128" name="Rectangle: Rounded Corners 127">
                <a:extLst>
                  <a:ext uri="{FF2B5EF4-FFF2-40B4-BE49-F238E27FC236}">
                    <a16:creationId xmlns:a16="http://schemas.microsoft.com/office/drawing/2014/main" id="{0523E9C7-3DF9-409D-8125-077F9EA7E09A}"/>
                  </a:ext>
                </a:extLst>
              </p:cNvPr>
              <p:cNvSpPr/>
              <p:nvPr/>
            </p:nvSpPr>
            <p:spPr>
              <a:xfrm>
                <a:off x="717139" y="3038517"/>
                <a:ext cx="1260301" cy="376487"/>
              </a:xfrm>
              <a:prstGeom prst="roundRect">
                <a:avLst>
                  <a:gd name="adj" fmla="val 21376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indent="354013"/>
                <a:r>
                  <a:rPr lang="en-US" sz="1300" dirty="0"/>
                  <a:t>Course</a:t>
                </a:r>
              </a:p>
            </p:txBody>
          </p:sp>
          <p:grpSp>
            <p:nvGrpSpPr>
              <p:cNvPr id="129" name="Group 128">
                <a:extLst>
                  <a:ext uri="{FF2B5EF4-FFF2-40B4-BE49-F238E27FC236}">
                    <a16:creationId xmlns:a16="http://schemas.microsoft.com/office/drawing/2014/main" id="{05606EE9-8AC5-4508-B7BA-82EF934634DC}"/>
                  </a:ext>
                </a:extLst>
              </p:cNvPr>
              <p:cNvGrpSpPr/>
              <p:nvPr/>
            </p:nvGrpSpPr>
            <p:grpSpPr>
              <a:xfrm>
                <a:off x="796747" y="3079562"/>
                <a:ext cx="277753" cy="282886"/>
                <a:chOff x="4757755" y="6140545"/>
                <a:chExt cx="277753" cy="282886"/>
              </a:xfrm>
            </p:grpSpPr>
            <p:pic>
              <p:nvPicPr>
                <p:cNvPr id="130" name="Picture 4" descr="Image result for lesson icon">
                  <a:extLst>
                    <a:ext uri="{FF2B5EF4-FFF2-40B4-BE49-F238E27FC236}">
                      <a16:creationId xmlns:a16="http://schemas.microsoft.com/office/drawing/2014/main" id="{B7EAF307-553D-4058-B5FA-95F7A6BBBF86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4">
                  <a:lum bright="70000" contrast="-70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784210" y="6167798"/>
                  <a:ext cx="227989" cy="22379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31" name="Picture 4" descr="Image result for lesson icon">
                  <a:extLst>
                    <a:ext uri="{FF2B5EF4-FFF2-40B4-BE49-F238E27FC236}">
                      <a16:creationId xmlns:a16="http://schemas.microsoft.com/office/drawing/2014/main" id="{26B149A7-6CC7-4D93-99F9-C0FD2DF1C828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4">
                  <a:lum bright="70000" contrast="-70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757755" y="6140545"/>
                  <a:ext cx="227989" cy="22379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32" name="Picture 4" descr="Image result for lesson icon">
                  <a:extLst>
                    <a:ext uri="{FF2B5EF4-FFF2-40B4-BE49-F238E27FC236}">
                      <a16:creationId xmlns:a16="http://schemas.microsoft.com/office/drawing/2014/main" id="{42F1566D-5B76-48C2-913C-96841A7996B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4">
                  <a:lum bright="70000" contrast="-70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807519" y="6199635"/>
                  <a:ext cx="227989" cy="22379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  <p:grpSp>
          <p:nvGrpSpPr>
            <p:cNvPr id="125" name="Group 124">
              <a:extLst>
                <a:ext uri="{FF2B5EF4-FFF2-40B4-BE49-F238E27FC236}">
                  <a16:creationId xmlns:a16="http://schemas.microsoft.com/office/drawing/2014/main" id="{F6EA905C-B4A1-4AE8-AC88-4948331CF53B}"/>
                </a:ext>
              </a:extLst>
            </p:cNvPr>
            <p:cNvGrpSpPr/>
            <p:nvPr/>
          </p:nvGrpSpPr>
          <p:grpSpPr>
            <a:xfrm>
              <a:off x="291202" y="2225413"/>
              <a:ext cx="1092374" cy="327347"/>
              <a:chOff x="615821" y="6064517"/>
              <a:chExt cx="1256359" cy="376488"/>
            </a:xfrm>
          </p:grpSpPr>
          <p:sp>
            <p:nvSpPr>
              <p:cNvPr id="126" name="Rectangle: Rounded Corners 125">
                <a:extLst>
                  <a:ext uri="{FF2B5EF4-FFF2-40B4-BE49-F238E27FC236}">
                    <a16:creationId xmlns:a16="http://schemas.microsoft.com/office/drawing/2014/main" id="{166A04E0-8502-4403-B7E3-D272D62C1D69}"/>
                  </a:ext>
                </a:extLst>
              </p:cNvPr>
              <p:cNvSpPr/>
              <p:nvPr/>
            </p:nvSpPr>
            <p:spPr>
              <a:xfrm>
                <a:off x="615821" y="6064517"/>
                <a:ext cx="1256359" cy="376488"/>
              </a:xfrm>
              <a:prstGeom prst="roundRect">
                <a:avLst>
                  <a:gd name="adj" fmla="val 15526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200" dirty="0"/>
                  <a:t>My</a:t>
                </a:r>
              </a:p>
            </p:txBody>
          </p:sp>
          <p:pic>
            <p:nvPicPr>
              <p:cNvPr id="127" name="Picture 6" descr="Image result for my icon">
                <a:extLst>
                  <a:ext uri="{FF2B5EF4-FFF2-40B4-BE49-F238E27FC236}">
                    <a16:creationId xmlns:a16="http://schemas.microsoft.com/office/drawing/2014/main" id="{F3E2F7DF-553C-42FA-9610-50A7551FE58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5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22286" y="6131203"/>
                <a:ext cx="251747" cy="25174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38129956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1C9CC24-B375-4226-BF2B-61FADBBA6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D70A28E-4FD8-4474-A206-E15B5EBB30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1084747"/>
            <a:ext cx="12188952" cy="3294207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39647E21-5366-4638-AC97-D8CD4111E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r="8214" b="45501"/>
          <a:stretch>
            <a:fillRect/>
          </a:stretch>
        </p:blipFill>
        <p:spPr>
          <a:xfrm flipV="1">
            <a:off x="0" y="0"/>
            <a:ext cx="12191999" cy="4473360"/>
          </a:xfrm>
          <a:custGeom>
            <a:avLst/>
            <a:gdLst>
              <a:gd name="connsiteX0" fmla="*/ 0 w 12191999"/>
              <a:gd name="connsiteY0" fmla="*/ 4473360 h 4473360"/>
              <a:gd name="connsiteX1" fmla="*/ 12191999 w 12191999"/>
              <a:gd name="connsiteY1" fmla="*/ 4473360 h 4473360"/>
              <a:gd name="connsiteX2" fmla="*/ 12191999 w 12191999"/>
              <a:gd name="connsiteY2" fmla="*/ 0 h 4473360"/>
              <a:gd name="connsiteX3" fmla="*/ 0 w 12191999"/>
              <a:gd name="connsiteY3" fmla="*/ 0 h 4473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4473360">
                <a:moveTo>
                  <a:pt x="0" y="4473360"/>
                </a:moveTo>
                <a:lnTo>
                  <a:pt x="12191999" y="4473360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8CD5FC5B-3328-43C1-8FB0-206DC040E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925" y="2076450"/>
            <a:ext cx="10684151" cy="134513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Live Questions</a:t>
            </a:r>
          </a:p>
        </p:txBody>
      </p:sp>
    </p:spTree>
    <p:extLst>
      <p:ext uri="{BB962C8B-B14F-4D97-AF65-F5344CB8AC3E}">
        <p14:creationId xmlns:p14="http://schemas.microsoft.com/office/powerpoint/2010/main" val="4525357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2714</Words>
  <Application>Microsoft Office PowerPoint</Application>
  <PresentationFormat>Widescreen</PresentationFormat>
  <Paragraphs>629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Technical Questions</vt:lpstr>
      <vt:lpstr>PowerPoint Presentation</vt:lpstr>
      <vt:lpstr>PowerPoint Presentation</vt:lpstr>
      <vt:lpstr>PowerPoint Presentation</vt:lpstr>
      <vt:lpstr>PowerPoint Presentation</vt:lpstr>
      <vt:lpstr>Live Questions</vt:lpstr>
      <vt:lpstr>PowerPoint Presentation</vt:lpstr>
      <vt:lpstr>PowerPoint Presentation</vt:lpstr>
      <vt:lpstr>Administrative Questions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Community Questions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Svetlin Nakov</dc:creator>
  <cp:lastModifiedBy>Svetlin Nakov</cp:lastModifiedBy>
  <cp:revision>22</cp:revision>
  <dcterms:created xsi:type="dcterms:W3CDTF">2020-03-16T14:56:38Z</dcterms:created>
  <dcterms:modified xsi:type="dcterms:W3CDTF">2020-03-16T17:39:34Z</dcterms:modified>
</cp:coreProperties>
</file>