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38A"/>
    <a:srgbClr val="6AA343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hyperlink" Target="https://ro.softuni.org/engine/23/11#46957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2" Type="http://schemas.openxmlformats.org/officeDocument/2006/relationships/hyperlink" Target="https://github.com/nakov/Unified-Support-System/issues/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12" Type="http://schemas.openxmlformats.org/officeDocument/2006/relationships/image" Target="../media/image21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openxmlformats.org/officeDocument/2006/relationships/image" Target="../media/image16.jpeg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xe.org/manual/introduction-hello-world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github.com/repos/nakov/Unified-Support-System/issues/2" TargetMode="External"/><Relationship Id="rId4" Type="http://schemas.openxmlformats.org/officeDocument/2006/relationships/hyperlink" Target="https://github.com/HaxeFoundation/haxe.org-comments/issues/4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232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window.uss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src="https://localhost/unified-support-system/embed.js"&gt;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Unified Support System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30" y="0"/>
            <a:ext cx="12010076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A89F87-02C3-4788-9F41-4EB98A7E8C82}"/>
              </a:ext>
            </a:extLst>
          </p:cNvPr>
          <p:cNvGrpSpPr/>
          <p:nvPr/>
        </p:nvGrpSpPr>
        <p:grpSpPr>
          <a:xfrm>
            <a:off x="2043404" y="470131"/>
            <a:ext cx="7767559" cy="6038057"/>
            <a:chOff x="3200400" y="414150"/>
            <a:chExt cx="7767559" cy="60380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383CD51-81D6-4252-B099-3CEFBAA97F1B}"/>
                </a:ext>
              </a:extLst>
            </p:cNvPr>
            <p:cNvSpPr/>
            <p:nvPr/>
          </p:nvSpPr>
          <p:spPr>
            <a:xfrm>
              <a:off x="3200400" y="414150"/>
              <a:ext cx="7767559" cy="6038057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2608C2F-4F04-426B-BB34-531B1DCB2FC2}"/>
                </a:ext>
              </a:extLst>
            </p:cNvPr>
            <p:cNvGrpSpPr/>
            <p:nvPr/>
          </p:nvGrpSpPr>
          <p:grpSpPr>
            <a:xfrm>
              <a:off x="3291191" y="957184"/>
              <a:ext cx="3181488" cy="1324321"/>
              <a:chOff x="416468" y="450739"/>
              <a:chExt cx="3181488" cy="1324321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EBAAD86D-14F1-4D58-9996-66B3B87E7B56}"/>
                  </a:ext>
                </a:extLst>
              </p:cNvPr>
              <p:cNvSpPr/>
              <p:nvPr/>
            </p:nvSpPr>
            <p:spPr>
              <a:xfrm>
                <a:off x="416468" y="450739"/>
                <a:ext cx="3181488" cy="1324321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0E2A6D3-C2A6-4299-9330-83B1378D8E90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409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/>
                  <a:t>Dorobeica Andra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E4F8D4-221C-47DB-AE96-FFB96E4B7786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26-Feb-2020 21:33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F13C5B0-7F26-4CA0-AF03-D67F2E17F538}"/>
                  </a:ext>
                </a:extLst>
              </p:cNvPr>
              <p:cNvSpPr txBox="1"/>
              <p:nvPr/>
            </p:nvSpPr>
            <p:spPr>
              <a:xfrm>
                <a:off x="513184" y="1386707"/>
                <a:ext cx="2845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Hello! I was trying to solve for loop…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092E298F-94FF-4309-83F1-37AA96BD7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B27063F-9CC3-41C7-B736-E5BAB7CC6C42}"/>
                  </a:ext>
                </a:extLst>
              </p:cNvPr>
              <p:cNvSpPr txBox="1"/>
              <p:nvPr/>
            </p:nvSpPr>
            <p:spPr>
              <a:xfrm>
                <a:off x="513184" y="1096843"/>
                <a:ext cx="2370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>
                    <a:solidFill>
                      <a:schemeClr val="tx1"/>
                    </a:solidFill>
                  </a:rPr>
                  <a:t>Help with Old Books problem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C47D497-D41C-44C3-8EF4-0F13C76E2BF4}"/>
                </a:ext>
              </a:extLst>
            </p:cNvPr>
            <p:cNvGrpSpPr/>
            <p:nvPr/>
          </p:nvGrpSpPr>
          <p:grpSpPr>
            <a:xfrm>
              <a:off x="3291191" y="2373288"/>
              <a:ext cx="3181488" cy="1324320"/>
              <a:chOff x="416468" y="450740"/>
              <a:chExt cx="3181488" cy="1324320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A9B713A-88C1-4347-BB6F-BA4B2EA08EC4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B9DC55A-BD5D-4944-B111-F10416F2251D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1037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Ionut Vasile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1B70F52-E321-477A-AF21-00B57FBC0481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001FC65-203A-48F0-89DC-920AF6F40FE5}"/>
                  </a:ext>
                </a:extLst>
              </p:cNvPr>
              <p:cNvSpPr txBox="1"/>
              <p:nvPr/>
            </p:nvSpPr>
            <p:spPr>
              <a:xfrm>
                <a:off x="513184" y="1380984"/>
                <a:ext cx="2914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Hi, I don't know what is not correct …</a:t>
                </a: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9C2E810-2BE3-4C17-9E35-935CC5C1B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D0F1791-47F7-4F80-8953-06F890E1A9F3}"/>
                  </a:ext>
                </a:extLst>
              </p:cNvPr>
              <p:cNvSpPr txBox="1"/>
              <p:nvPr/>
            </p:nvSpPr>
            <p:spPr>
              <a:xfrm>
                <a:off x="513184" y="1114757"/>
                <a:ext cx="8639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Question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BD805E4-F4E1-4276-BF76-77567EC8A5CB}"/>
                </a:ext>
              </a:extLst>
            </p:cNvPr>
            <p:cNvGrpSpPr/>
            <p:nvPr/>
          </p:nvGrpSpPr>
          <p:grpSpPr>
            <a:xfrm>
              <a:off x="3291191" y="3777559"/>
              <a:ext cx="3181488" cy="1324320"/>
              <a:chOff x="416468" y="450740"/>
              <a:chExt cx="3181488" cy="1324320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0BB49C95-DA22-41B2-89AE-9A7B44AABA19}"/>
                  </a:ext>
                </a:extLst>
              </p:cNvPr>
              <p:cNvSpPr/>
              <p:nvPr/>
            </p:nvSpPr>
            <p:spPr>
              <a:xfrm>
                <a:off x="416468" y="450740"/>
                <a:ext cx="3181488" cy="1324320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555C22-4590-4F5C-BAB8-8550BA9FBECF}"/>
                  </a:ext>
                </a:extLst>
              </p:cNvPr>
              <p:cNvSpPr txBox="1"/>
              <p:nvPr/>
            </p:nvSpPr>
            <p:spPr>
              <a:xfrm>
                <a:off x="1110349" y="552245"/>
                <a:ext cx="854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noProof="1">
                    <a:solidFill>
                      <a:schemeClr val="bg1"/>
                    </a:solidFill>
                  </a:rPr>
                  <a:t>Ema Utiu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80C45AB-1AEB-4F57-B813-56B951D91CA7}"/>
                  </a:ext>
                </a:extLst>
              </p:cNvPr>
              <p:cNvSpPr txBox="1"/>
              <p:nvPr/>
            </p:nvSpPr>
            <p:spPr>
              <a:xfrm>
                <a:off x="1110155" y="824034"/>
                <a:ext cx="13654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26-Feb-2020 22:07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0BEF5B-3517-474B-AE9B-1B13CC985A58}"/>
                  </a:ext>
                </a:extLst>
              </p:cNvPr>
              <p:cNvSpPr txBox="1"/>
              <p:nvPr/>
            </p:nvSpPr>
            <p:spPr>
              <a:xfrm>
                <a:off x="513184" y="1404133"/>
                <a:ext cx="24947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Hello. How do I read a number?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C0E86C99-8016-4A18-9348-A6C841F78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51537" y="788654"/>
                <a:ext cx="1146418" cy="351035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4131249-981A-4F9E-ACBD-23202E8C1ACB}"/>
                  </a:ext>
                </a:extLst>
              </p:cNvPr>
              <p:cNvSpPr txBox="1"/>
              <p:nvPr/>
            </p:nvSpPr>
            <p:spPr>
              <a:xfrm>
                <a:off x="513184" y="1126447"/>
                <a:ext cx="1185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b="1" dirty="0"/>
                  <a:t>Read number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E007724-E569-4519-8714-2BD58917EDC1}"/>
                </a:ext>
              </a:extLst>
            </p:cNvPr>
            <p:cNvGrpSpPr/>
            <p:nvPr/>
          </p:nvGrpSpPr>
          <p:grpSpPr>
            <a:xfrm>
              <a:off x="3291191" y="5175464"/>
              <a:ext cx="3181488" cy="679373"/>
              <a:chOff x="301612" y="5712480"/>
              <a:chExt cx="3181488" cy="679373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D8E5AA9E-8FD3-454F-8041-4BE810A5F13F}"/>
                  </a:ext>
                </a:extLst>
              </p:cNvPr>
              <p:cNvSpPr/>
              <p:nvPr/>
            </p:nvSpPr>
            <p:spPr>
              <a:xfrm>
                <a:off x="301612" y="5712480"/>
                <a:ext cx="3181488" cy="679373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F17619-9BAF-4E32-AA6C-85FF6A839869}"/>
                  </a:ext>
                </a:extLst>
              </p:cNvPr>
              <p:cNvSpPr txBox="1"/>
              <p:nvPr/>
            </p:nvSpPr>
            <p:spPr>
              <a:xfrm>
                <a:off x="965611" y="5863292"/>
                <a:ext cx="1852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+ New Question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D5ACCF-7BAA-4EFA-8B2B-7672C419A5EB}"/>
                </a:ext>
              </a:extLst>
            </p:cNvPr>
            <p:cNvSpPr txBox="1"/>
            <p:nvPr/>
          </p:nvSpPr>
          <p:spPr>
            <a:xfrm>
              <a:off x="3291191" y="495363"/>
              <a:ext cx="681337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Questions: While Loops Exercises &gt;&gt; Problem "Old Books"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B09A5C8-4788-4C25-AF89-E9C79715DE71}"/>
                </a:ext>
              </a:extLst>
            </p:cNvPr>
            <p:cNvSpPr txBox="1"/>
            <p:nvPr/>
          </p:nvSpPr>
          <p:spPr>
            <a:xfrm flipH="1">
              <a:off x="10525830" y="495363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5CE57E5-389C-4676-B6E9-4F54B701F966}"/>
                </a:ext>
              </a:extLst>
            </p:cNvPr>
            <p:cNvGrpSpPr/>
            <p:nvPr/>
          </p:nvGrpSpPr>
          <p:grpSpPr>
            <a:xfrm>
              <a:off x="10139737" y="495363"/>
              <a:ext cx="350926" cy="369332"/>
              <a:chOff x="7270751" y="378640"/>
              <a:chExt cx="350926" cy="369332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16D746-5DE2-4D50-B342-A0832168F3FC}"/>
                  </a:ext>
                </a:extLst>
              </p:cNvPr>
              <p:cNvSpPr txBox="1"/>
              <p:nvPr/>
            </p:nvSpPr>
            <p:spPr>
              <a:xfrm flipH="1">
                <a:off x="7270751" y="378640"/>
                <a:ext cx="350926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D24358F6-0858-485B-A2DA-48CE16D8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E1E2E4"/>
                  </a:clrFrom>
                  <a:clrTo>
                    <a:srgbClr val="E1E2E4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" contras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95366" y="419883"/>
                <a:ext cx="307005" cy="283388"/>
              </a:xfrm>
              <a:prstGeom prst="rect">
                <a:avLst/>
              </a:prstGeom>
            </p:spPr>
          </p:pic>
        </p:grp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06388F8C-62A9-408E-A112-C65AAF27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6557" y="1112296"/>
              <a:ext cx="438538" cy="43853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84" name="Picture 4">
              <a:extLst>
                <a:ext uri="{FF2B5EF4-FFF2-40B4-BE49-F238E27FC236}">
                  <a16:creationId xmlns:a16="http://schemas.microsoft.com/office/drawing/2014/main" id="{D235F5EA-5A5B-4D67-921B-81AE8B8E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2526998"/>
              <a:ext cx="440211" cy="440211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6">
              <a:extLst>
                <a:ext uri="{FF2B5EF4-FFF2-40B4-BE49-F238E27FC236}">
                  <a16:creationId xmlns:a16="http://schemas.microsoft.com/office/drawing/2014/main" id="{6209CB56-FE81-420F-90B3-189E71BBF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884" y="3929666"/>
              <a:ext cx="440211" cy="457200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5C84D42-AB74-466A-90AB-85687F61341E}"/>
                </a:ext>
              </a:extLst>
            </p:cNvPr>
            <p:cNvSpPr/>
            <p:nvPr/>
          </p:nvSpPr>
          <p:spPr>
            <a:xfrm>
              <a:off x="5555225" y="104653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 </a:t>
              </a:r>
              <a:r>
                <a:rPr lang="en-US" sz="1100" b="1" dirty="0"/>
                <a:t>52531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9D292AB-0449-4130-8352-41AAE8479B1C}"/>
                </a:ext>
              </a:extLst>
            </p:cNvPr>
            <p:cNvSpPr/>
            <p:nvPr/>
          </p:nvSpPr>
          <p:spPr>
            <a:xfrm>
              <a:off x="5555224" y="2438392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52527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8D47728-7252-463B-A56C-4602738A7456}"/>
                </a:ext>
              </a:extLst>
            </p:cNvPr>
            <p:cNvSpPr/>
            <p:nvPr/>
          </p:nvSpPr>
          <p:spPr>
            <a:xfrm>
              <a:off x="5555224" y="3854781"/>
              <a:ext cx="6479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# </a:t>
              </a:r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52518</a:t>
              </a:r>
            </a:p>
          </p:txBody>
        </p: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FEF4E66-781C-4365-BDF8-8016AC095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42462" y="978177"/>
              <a:ext cx="4334295" cy="5406848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8C2C9997-7D30-4859-B907-350FEB3F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2335" y="1379668"/>
              <a:ext cx="362428" cy="362428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B4CE1BE-0D9F-4430-8FFF-6B5F0B7B1093}"/>
                </a:ext>
              </a:extLst>
            </p:cNvPr>
            <p:cNvSpPr txBox="1"/>
            <p:nvPr/>
          </p:nvSpPr>
          <p:spPr>
            <a:xfrm>
              <a:off x="6542656" y="963466"/>
              <a:ext cx="4334099" cy="340519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E5A5918-836A-463E-ACE0-8BCF13456F83}"/>
                </a:ext>
              </a:extLst>
            </p:cNvPr>
            <p:cNvGrpSpPr/>
            <p:nvPr/>
          </p:nvGrpSpPr>
          <p:grpSpPr>
            <a:xfrm>
              <a:off x="3291190" y="6005649"/>
              <a:ext cx="3181488" cy="376487"/>
              <a:chOff x="3291190" y="5911108"/>
              <a:chExt cx="3181488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71C5E5-77DC-44B7-AA6D-5DD4189C5717}"/>
                  </a:ext>
                </a:extLst>
              </p:cNvPr>
              <p:cNvSpPr/>
              <p:nvPr/>
            </p:nvSpPr>
            <p:spPr>
              <a:xfrm>
                <a:off x="3291190" y="5911108"/>
                <a:ext cx="931451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74C8B1AE-401B-4AB6-BC07-136950DC7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932" y="5975481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428E51B1-9DD1-4DCA-8CC2-A770EB7CAB05}"/>
                  </a:ext>
                </a:extLst>
              </p:cNvPr>
              <p:cNvSpPr/>
              <p:nvPr/>
            </p:nvSpPr>
            <p:spPr>
              <a:xfrm>
                <a:off x="4236256" y="5911108"/>
                <a:ext cx="91139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Lesson</a:t>
                </a: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A5192563-0385-48C0-AF61-6D3C02C41211}"/>
                  </a:ext>
                </a:extLst>
              </p:cNvPr>
              <p:cNvSpPr/>
              <p:nvPr/>
            </p:nvSpPr>
            <p:spPr>
              <a:xfrm>
                <a:off x="5161174" y="5911108"/>
                <a:ext cx="688505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My</a:t>
                </a:r>
              </a:p>
            </p:txBody>
          </p:sp>
          <p:pic>
            <p:nvPicPr>
              <p:cNvPr id="197" name="Picture 6" descr="Image result for my icon">
                <a:extLst>
                  <a:ext uri="{FF2B5EF4-FFF2-40B4-BE49-F238E27FC236}">
                    <a16:creationId xmlns:a16="http://schemas.microsoft.com/office/drawing/2014/main" id="{1A441E9B-2A70-4BED-A778-FBC854BDF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4384" y="5991546"/>
                <a:ext cx="228862" cy="228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0883EB05-89DC-4A14-911D-AA27E5ACB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70810" y="5972240"/>
                <a:ext cx="262151" cy="262151"/>
              </a:xfrm>
              <a:prstGeom prst="rect">
                <a:avLst/>
              </a:prstGeom>
            </p:spPr>
          </p:pic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5E1C872-C4E4-40F2-9110-77FB50E41917}"/>
                  </a:ext>
                </a:extLst>
              </p:cNvPr>
              <p:cNvSpPr/>
              <p:nvPr/>
            </p:nvSpPr>
            <p:spPr>
              <a:xfrm>
                <a:off x="5839632" y="5911108"/>
                <a:ext cx="633046" cy="376487"/>
              </a:xfrm>
              <a:prstGeom prst="roundRect">
                <a:avLst>
                  <a:gd name="adj" fmla="val 402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00" dirty="0"/>
                  <a:t>All</a:t>
                </a: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22334E6-2B6B-46DC-B605-DED1A1786C02}"/>
                  </a:ext>
                </a:extLst>
              </p:cNvPr>
              <p:cNvGrpSpPr/>
              <p:nvPr/>
            </p:nvGrpSpPr>
            <p:grpSpPr>
              <a:xfrm>
                <a:off x="5881040" y="5962014"/>
                <a:ext cx="288155" cy="279058"/>
                <a:chOff x="2255497" y="3884338"/>
                <a:chExt cx="648296" cy="639592"/>
              </a:xfrm>
            </p:grpSpPr>
            <p:pic>
              <p:nvPicPr>
                <p:cNvPr id="201" name="Picture 4" descr="Image result for lesson icon">
                  <a:extLst>
                    <a:ext uri="{FF2B5EF4-FFF2-40B4-BE49-F238E27FC236}">
                      <a16:creationId xmlns:a16="http://schemas.microsoft.com/office/drawing/2014/main" id="{98706AB5-AEA9-4B9F-9237-945AC88803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0859" y="4010996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2" name="Picture 4" descr="Image result for lesson icon">
                  <a:extLst>
                    <a:ext uri="{FF2B5EF4-FFF2-40B4-BE49-F238E27FC236}">
                      <a16:creationId xmlns:a16="http://schemas.microsoft.com/office/drawing/2014/main" id="{C9D72E0D-6175-457D-BBD2-2DB0EF2D16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1341" y="3948533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3" name="Picture 4" descr="Image result for lesson icon">
                  <a:extLst>
                    <a:ext uri="{FF2B5EF4-FFF2-40B4-BE49-F238E27FC236}">
                      <a16:creationId xmlns:a16="http://schemas.microsoft.com/office/drawing/2014/main" id="{9EA61259-9EA6-4592-8BC8-D6F51669E6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55497" y="3884338"/>
                  <a:ext cx="512934" cy="512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E9ED613-44C2-4138-89BE-B37B0605911E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70" y="5924939"/>
              <a:ext cx="31457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93798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46755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06983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63650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  <a:r>
              <a:rPr lang="en-US" dirty="0"/>
              <a:t> attributes: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DC0FCB-DA82-414A-836C-B30B157CBB90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88226B1-D3F2-4F68-B9DB-7E7A93E9A120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68DCDA8-7009-4E4F-8F41-DFE6BD58EB71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7D9DB7-4184-43A2-BE5E-0770ECFFC75C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54E32C-ECCC-4BAB-9AD8-161ACAFCB6BF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66717-CE90-40C8-90FA-68F95961047F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686C5D2-4218-415F-BBB0-B03EF21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A46BC0-61E3-48E7-A252-8020488AB219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D3EFF2-1630-43BB-AA55-63F6D8A9422F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8921475-6A65-4F92-8957-114557AE6A43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CD9CDD-C4F3-43C8-819C-AC237DDB229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E71375-D341-4616-A48F-49D19087A99D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347D02-93B3-4521-9DEF-CAC668E38A94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6C44EE1F-C4D7-408C-B391-A711CD3D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A3EAEC-B840-4E9D-A642-B52B7F0D8525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F2843-7D8A-4621-92D1-C25C26110F78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7F5B66B-C178-4F9C-89BF-26EC31170332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AC5054F-0718-4E70-8183-DAA98293498D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30866B-4A6C-451C-8084-C6E685D4A362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F561D4-3A61-46BC-805C-657208F96380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6D2EB8D-25E1-435D-A9FD-624F7362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720E8D9-D075-4C38-B65D-24C3F7B6BE22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85F4EC-9AAD-4AB2-A5C6-448F095AD8EF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F46A052-F086-45EC-B385-78C23FD8FDF5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E250030-A732-49FF-8A9A-B48808D4A5D6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F97122FA-256D-4C71-AF72-03C29457BAA2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53FCA9-0E0C-47AD-BCFB-B84B7F349341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60C3E54-E60F-4BE4-9262-9DCD6AE23128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03DBD4-39DE-4210-A9D4-7CF76CEBBC8C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930C007-961E-427C-B528-2760EBC9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A7149A-53A3-46AD-A965-91880919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5901380-7324-41A2-BBBE-34316E91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>
            <a:extLst>
              <a:ext uri="{FF2B5EF4-FFF2-40B4-BE49-F238E27FC236}">
                <a16:creationId xmlns:a16="http://schemas.microsoft.com/office/drawing/2014/main" id="{97DB59C0-44EB-4B91-A3F9-65E355A4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554F7B1-D98B-44EA-B76B-AB73EFB0AF5A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B0D64C-0F06-4C99-BC63-E2D5E5360C46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D90F6C-EE55-4936-ACCA-832EEBD99464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73DB089-E133-480E-BF1F-9D41E78BE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3124" y="987508"/>
            <a:ext cx="4334295" cy="5394627"/>
          </a:xfrm>
          <a:prstGeom prst="roundRect">
            <a:avLst>
              <a:gd name="adj" fmla="val 911"/>
            </a:avLst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57A306F-C914-46A1-8E6F-7E6A99E3B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997" y="1379668"/>
            <a:ext cx="362428" cy="36242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7C8E7A9-3E88-44B0-9E7E-7DD25FF3ECCE}"/>
              </a:ext>
            </a:extLst>
          </p:cNvPr>
          <p:cNvSpPr txBox="1"/>
          <p:nvPr/>
        </p:nvSpPr>
        <p:spPr>
          <a:xfrm>
            <a:off x="3713318" y="972797"/>
            <a:ext cx="4334099" cy="340519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2A4D89-5E2E-4F0E-A4D6-4E9383D628AC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D909D7B-EBB9-4D1B-9842-3C7128B09C6A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14" name="Picture 2" descr="Image result for current icon">
              <a:extLst>
                <a:ext uri="{FF2B5EF4-FFF2-40B4-BE49-F238E27FC236}">
                  <a16:creationId xmlns:a16="http://schemas.microsoft.com/office/drawing/2014/main" id="{1DAD79EB-B8AC-444F-96F3-D172EA5B9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46FDB6E9-8A11-4149-AFFA-E5E3E795CCA3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C9CC24D-A5B7-4AD0-B115-6C2A6F298491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17" name="Picture 6" descr="Image result for my icon">
              <a:extLst>
                <a:ext uri="{FF2B5EF4-FFF2-40B4-BE49-F238E27FC236}">
                  <a16:creationId xmlns:a16="http://schemas.microsoft.com/office/drawing/2014/main" id="{2DE272FA-C93D-4932-9DFF-6B124C47C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8DF405E-FE6B-4E02-8233-CFC82130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D1057A3-F0BC-4E58-9A27-52020C1263CA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102278F-75C7-4277-AEFF-688C87E91979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21" name="Picture 4" descr="Image result for lesson icon">
                <a:extLst>
                  <a:ext uri="{FF2B5EF4-FFF2-40B4-BE49-F238E27FC236}">
                    <a16:creationId xmlns:a16="http://schemas.microsoft.com/office/drawing/2014/main" id="{4BE60DB3-87FE-4CBE-B61C-A192089ED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Image result for lesson icon">
                <a:extLst>
                  <a:ext uri="{FF2B5EF4-FFF2-40B4-BE49-F238E27FC236}">
                    <a16:creationId xmlns:a16="http://schemas.microsoft.com/office/drawing/2014/main" id="{468FBB37-2E05-4817-805B-59CFAD39F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4" descr="Image result for lesson icon">
                <a:extLst>
                  <a:ext uri="{FF2B5EF4-FFF2-40B4-BE49-F238E27FC236}">
                    <a16:creationId xmlns:a16="http://schemas.microsoft.com/office/drawing/2014/main" id="{3A560811-B82B-493B-86DF-DDDD7A8651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798E4F-BE54-4872-80D5-C4835A34C4D7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messages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5FC88E2-BAD2-489D-98E3-7D56B88D8DF5}"/>
              </a:ext>
            </a:extLst>
          </p:cNvPr>
          <p:cNvSpPr/>
          <p:nvPr/>
        </p:nvSpPr>
        <p:spPr>
          <a:xfrm>
            <a:off x="371062" y="414150"/>
            <a:ext cx="7767559" cy="6038057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33BB6D-4A3D-4AF2-BDEB-4DDAFCAE19F3}"/>
              </a:ext>
            </a:extLst>
          </p:cNvPr>
          <p:cNvGrpSpPr/>
          <p:nvPr/>
        </p:nvGrpSpPr>
        <p:grpSpPr>
          <a:xfrm>
            <a:off x="461853" y="957184"/>
            <a:ext cx="3181488" cy="1324321"/>
            <a:chOff x="416468" y="450739"/>
            <a:chExt cx="3181488" cy="132432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E0892BB-2720-45EA-B2AC-0081D8A0998B}"/>
                </a:ext>
              </a:extLst>
            </p:cNvPr>
            <p:cNvSpPr/>
            <p:nvPr/>
          </p:nvSpPr>
          <p:spPr>
            <a:xfrm>
              <a:off x="416468" y="450739"/>
              <a:ext cx="3181488" cy="1324321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1138ED-C9D9-47D8-B257-157ADF80ABEA}"/>
                </a:ext>
              </a:extLst>
            </p:cNvPr>
            <p:cNvSpPr txBox="1"/>
            <p:nvPr/>
          </p:nvSpPr>
          <p:spPr>
            <a:xfrm>
              <a:off x="1110349" y="55224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51E77A-0036-4063-9E75-E9C5D5399F3C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26-Feb-2020 21:33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D2FA9BF-0314-43E9-AC90-215CC94CA0E3}"/>
                </a:ext>
              </a:extLst>
            </p:cNvPr>
            <p:cNvSpPr txBox="1"/>
            <p:nvPr/>
          </p:nvSpPr>
          <p:spPr>
            <a:xfrm>
              <a:off x="513184" y="1386707"/>
              <a:ext cx="2845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E19E9C2-6F4E-4647-8A06-B3BA10DF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EFF609-3D8C-4653-96F2-2DD1EC70F8FD}"/>
                </a:ext>
              </a:extLst>
            </p:cNvPr>
            <p:cNvSpPr txBox="1"/>
            <p:nvPr/>
          </p:nvSpPr>
          <p:spPr>
            <a:xfrm>
              <a:off x="513184" y="1096843"/>
              <a:ext cx="2370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CE2E0DA-23C7-4863-A796-05C8C6F2B5CB}"/>
              </a:ext>
            </a:extLst>
          </p:cNvPr>
          <p:cNvGrpSpPr/>
          <p:nvPr/>
        </p:nvGrpSpPr>
        <p:grpSpPr>
          <a:xfrm>
            <a:off x="461853" y="2373288"/>
            <a:ext cx="3181488" cy="1324320"/>
            <a:chOff x="416468" y="450740"/>
            <a:chExt cx="3181488" cy="1324320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D0A5A19-433E-4C65-9BFE-E21A7A6E5CF1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2304EB3-03F5-41EF-BC89-3BEDD22513C7}"/>
                </a:ext>
              </a:extLst>
            </p:cNvPr>
            <p:cNvSpPr txBox="1"/>
            <p:nvPr/>
          </p:nvSpPr>
          <p:spPr>
            <a:xfrm>
              <a:off x="1110349" y="552245"/>
              <a:ext cx="1037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FFB7381-3A2A-4A52-93D8-BFC550D3F228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37D7C-1358-49B1-8322-9452FF89DA23}"/>
                </a:ext>
              </a:extLst>
            </p:cNvPr>
            <p:cNvSpPr txBox="1"/>
            <p:nvPr/>
          </p:nvSpPr>
          <p:spPr>
            <a:xfrm>
              <a:off x="513184" y="1380984"/>
              <a:ext cx="2914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Hi, I don't know what is not correct …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EF3FD6EB-251A-4FDA-89B6-6CB6F29C5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250E9E-3F5E-46BE-BE4A-3A44C3AD71CE}"/>
                </a:ext>
              </a:extLst>
            </p:cNvPr>
            <p:cNvSpPr txBox="1"/>
            <p:nvPr/>
          </p:nvSpPr>
          <p:spPr>
            <a:xfrm>
              <a:off x="513184" y="1114757"/>
              <a:ext cx="863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053036-2421-4394-BE8D-BB9D03469F1F}"/>
              </a:ext>
            </a:extLst>
          </p:cNvPr>
          <p:cNvGrpSpPr/>
          <p:nvPr/>
        </p:nvGrpSpPr>
        <p:grpSpPr>
          <a:xfrm>
            <a:off x="461853" y="3777559"/>
            <a:ext cx="3181488" cy="1324320"/>
            <a:chOff x="416468" y="450740"/>
            <a:chExt cx="3181488" cy="1324320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75C28582-0F3C-4224-93EB-34506D1B18A4}"/>
                </a:ext>
              </a:extLst>
            </p:cNvPr>
            <p:cNvSpPr/>
            <p:nvPr/>
          </p:nvSpPr>
          <p:spPr>
            <a:xfrm>
              <a:off x="416468" y="450740"/>
              <a:ext cx="3181488" cy="1324320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3B4D4B-0120-46DF-9C67-7B578BAE4C40}"/>
                </a:ext>
              </a:extLst>
            </p:cNvPr>
            <p:cNvSpPr txBox="1"/>
            <p:nvPr/>
          </p:nvSpPr>
          <p:spPr>
            <a:xfrm>
              <a:off x="1110349" y="552245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FDEA81D-E401-4817-A399-CE724EB1D695}"/>
                </a:ext>
              </a:extLst>
            </p:cNvPr>
            <p:cNvSpPr txBox="1"/>
            <p:nvPr/>
          </p:nvSpPr>
          <p:spPr>
            <a:xfrm>
              <a:off x="1110155" y="824034"/>
              <a:ext cx="1365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AEE818-556B-4AC8-AC95-FB932F7FFAA1}"/>
                </a:ext>
              </a:extLst>
            </p:cNvPr>
            <p:cNvSpPr txBox="1"/>
            <p:nvPr/>
          </p:nvSpPr>
          <p:spPr>
            <a:xfrm>
              <a:off x="513184" y="1404133"/>
              <a:ext cx="249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Hello. How do I read a number?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394C0ADB-2E08-4C20-95D7-BA509B4C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1537" y="788654"/>
              <a:ext cx="1146418" cy="351035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A34695-DAC9-4369-B48B-991D31BD152B}"/>
                </a:ext>
              </a:extLst>
            </p:cNvPr>
            <p:cNvSpPr txBox="1"/>
            <p:nvPr/>
          </p:nvSpPr>
          <p:spPr>
            <a:xfrm>
              <a:off x="513184" y="1126447"/>
              <a:ext cx="1185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B6D259F-8D7E-43BF-B3C3-331E3FF0C560}"/>
              </a:ext>
            </a:extLst>
          </p:cNvPr>
          <p:cNvGrpSpPr/>
          <p:nvPr/>
        </p:nvGrpSpPr>
        <p:grpSpPr>
          <a:xfrm>
            <a:off x="461853" y="5175464"/>
            <a:ext cx="3181488" cy="679373"/>
            <a:chOff x="301612" y="5712480"/>
            <a:chExt cx="3181488" cy="679373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0783BD2-2998-406D-A472-773BDE78126E}"/>
                </a:ext>
              </a:extLst>
            </p:cNvPr>
            <p:cNvSpPr/>
            <p:nvPr/>
          </p:nvSpPr>
          <p:spPr>
            <a:xfrm>
              <a:off x="301612" y="5712480"/>
              <a:ext cx="3181488" cy="679373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CDE15E-C932-4F35-BC9C-E512CF5D54E7}"/>
                </a:ext>
              </a:extLst>
            </p:cNvPr>
            <p:cNvSpPr txBox="1"/>
            <p:nvPr/>
          </p:nvSpPr>
          <p:spPr>
            <a:xfrm>
              <a:off x="965611" y="5863292"/>
              <a:ext cx="1852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</a:rPr>
                <a:t>+ New Question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1F9D6-4A0D-4D37-B931-4415AFAA145C}"/>
              </a:ext>
            </a:extLst>
          </p:cNvPr>
          <p:cNvSpPr txBox="1"/>
          <p:nvPr/>
        </p:nvSpPr>
        <p:spPr>
          <a:xfrm>
            <a:off x="461853" y="495363"/>
            <a:ext cx="68133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Questions: While Loops Exercises &gt;&gt; Problem "Old Books"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3EE97C-959D-47D1-9B52-4BB0773245A7}"/>
              </a:ext>
            </a:extLst>
          </p:cNvPr>
          <p:cNvSpPr txBox="1"/>
          <p:nvPr/>
        </p:nvSpPr>
        <p:spPr>
          <a:xfrm flipH="1">
            <a:off x="7696492" y="495363"/>
            <a:ext cx="3509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884E604-DAC5-4D91-8A4F-6A47FA2F17E6}"/>
              </a:ext>
            </a:extLst>
          </p:cNvPr>
          <p:cNvGrpSpPr/>
          <p:nvPr/>
        </p:nvGrpSpPr>
        <p:grpSpPr>
          <a:xfrm>
            <a:off x="7310399" y="495363"/>
            <a:ext cx="350926" cy="369332"/>
            <a:chOff x="7270751" y="378640"/>
            <a:chExt cx="350926" cy="369332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7E9A935-52BA-46A8-A3AB-F82F3027BD56}"/>
                </a:ext>
              </a:extLst>
            </p:cNvPr>
            <p:cNvSpPr txBox="1"/>
            <p:nvPr/>
          </p:nvSpPr>
          <p:spPr>
            <a:xfrm flipH="1">
              <a:off x="7270751" y="378640"/>
              <a:ext cx="35092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F7B1B5C4-7D46-47CC-B40B-43A9E21A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95366" y="419883"/>
              <a:ext cx="307005" cy="283388"/>
            </a:xfrm>
            <a:prstGeom prst="rect">
              <a:avLst/>
            </a:prstGeom>
          </p:spPr>
        </p:pic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95A11A3-C546-4DEC-8556-220B1370D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19" y="1112296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5" name="Picture 4">
            <a:extLst>
              <a:ext uri="{FF2B5EF4-FFF2-40B4-BE49-F238E27FC236}">
                <a16:creationId xmlns:a16="http://schemas.microsoft.com/office/drawing/2014/main" id="{C9585EA4-1A1C-434A-9D3D-97C0F04D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252699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>
            <a:extLst>
              <a:ext uri="{FF2B5EF4-FFF2-40B4-BE49-F238E27FC236}">
                <a16:creationId xmlns:a16="http://schemas.microsoft.com/office/drawing/2014/main" id="{3C76B47E-0576-4F19-BE7A-285F8DAC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6" y="3929666"/>
            <a:ext cx="440211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D434813-5439-42E7-83F8-7D1DF0DB2DC0}"/>
              </a:ext>
            </a:extLst>
          </p:cNvPr>
          <p:cNvSpPr/>
          <p:nvPr/>
        </p:nvSpPr>
        <p:spPr>
          <a:xfrm>
            <a:off x="2725887" y="104653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1839F15-9985-4F73-A4C8-D9DFD908BBAD}"/>
              </a:ext>
            </a:extLst>
          </p:cNvPr>
          <p:cNvSpPr/>
          <p:nvPr/>
        </p:nvSpPr>
        <p:spPr>
          <a:xfrm>
            <a:off x="2725886" y="2438392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42B56C-AE29-4E5F-8EEB-8431F1ACE395}"/>
              </a:ext>
            </a:extLst>
          </p:cNvPr>
          <p:cNvSpPr/>
          <p:nvPr/>
        </p:nvSpPr>
        <p:spPr>
          <a:xfrm>
            <a:off x="2725886" y="3854781"/>
            <a:ext cx="6479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8029185-42D5-46E9-9D37-3623A3017A9D}"/>
              </a:ext>
            </a:extLst>
          </p:cNvPr>
          <p:cNvGrpSpPr/>
          <p:nvPr/>
        </p:nvGrpSpPr>
        <p:grpSpPr>
          <a:xfrm>
            <a:off x="461852" y="6005649"/>
            <a:ext cx="3181488" cy="376487"/>
            <a:chOff x="3291190" y="5911108"/>
            <a:chExt cx="3181488" cy="376487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D0583F4-6991-47BF-B4EF-0BEB56BC9BF5}"/>
                </a:ext>
              </a:extLst>
            </p:cNvPr>
            <p:cNvSpPr/>
            <p:nvPr/>
          </p:nvSpPr>
          <p:spPr>
            <a:xfrm>
              <a:off x="3291190" y="5911108"/>
              <a:ext cx="931451" cy="376487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00" dirty="0">
                  <a:solidFill>
                    <a:schemeClr val="tx1"/>
                  </a:solidFill>
                </a:rPr>
                <a:t>Section</a:t>
              </a:r>
            </a:p>
          </p:txBody>
        </p:sp>
        <p:pic>
          <p:nvPicPr>
            <p:cNvPr id="145" name="Picture 2" descr="Image result for current icon">
              <a:extLst>
                <a:ext uri="{FF2B5EF4-FFF2-40B4-BE49-F238E27FC236}">
                  <a16:creationId xmlns:a16="http://schemas.microsoft.com/office/drawing/2014/main" id="{E5E28741-48B2-4725-895B-3AAD8C5E8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32" y="5975481"/>
              <a:ext cx="247507" cy="24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4D69729-8504-4B0C-9A33-794F4F05EDF5}"/>
                </a:ext>
              </a:extLst>
            </p:cNvPr>
            <p:cNvSpPr/>
            <p:nvPr/>
          </p:nvSpPr>
          <p:spPr>
            <a:xfrm>
              <a:off x="4236256" y="5911108"/>
              <a:ext cx="91139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Lesson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69CF356-CDF1-41E2-ADAB-24A6D96D78A4}"/>
                </a:ext>
              </a:extLst>
            </p:cNvPr>
            <p:cNvSpPr/>
            <p:nvPr/>
          </p:nvSpPr>
          <p:spPr>
            <a:xfrm>
              <a:off x="5161174" y="5911108"/>
              <a:ext cx="688505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My</a:t>
              </a:r>
            </a:p>
          </p:txBody>
        </p:sp>
        <p:pic>
          <p:nvPicPr>
            <p:cNvPr id="148" name="Picture 6" descr="Image result for my icon">
              <a:extLst>
                <a:ext uri="{FF2B5EF4-FFF2-40B4-BE49-F238E27FC236}">
                  <a16:creationId xmlns:a16="http://schemas.microsoft.com/office/drawing/2014/main" id="{5294E83C-DDB6-49A2-B249-C794ACAEA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384" y="5991546"/>
              <a:ext cx="228862" cy="22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F773179-7A3F-4553-B160-B5A77C0A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0810" y="5972240"/>
              <a:ext cx="262151" cy="262151"/>
            </a:xfrm>
            <a:prstGeom prst="rect">
              <a:avLst/>
            </a:prstGeom>
          </p:spPr>
        </p:pic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C873622-C9E8-45D5-B95B-9344CA9A58C5}"/>
                </a:ext>
              </a:extLst>
            </p:cNvPr>
            <p:cNvSpPr/>
            <p:nvPr/>
          </p:nvSpPr>
          <p:spPr>
            <a:xfrm>
              <a:off x="5839632" y="5911108"/>
              <a:ext cx="633046" cy="376487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300" dirty="0"/>
                <a:t>All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4C8BA84-8DDE-4834-8D53-4130F27CD972}"/>
                </a:ext>
              </a:extLst>
            </p:cNvPr>
            <p:cNvGrpSpPr/>
            <p:nvPr/>
          </p:nvGrpSpPr>
          <p:grpSpPr>
            <a:xfrm>
              <a:off x="5881040" y="5962014"/>
              <a:ext cx="288155" cy="279058"/>
              <a:chOff x="2255497" y="3884338"/>
              <a:chExt cx="648296" cy="639592"/>
            </a:xfrm>
          </p:grpSpPr>
          <p:pic>
            <p:nvPicPr>
              <p:cNvPr id="152" name="Picture 4" descr="Image result for lesson icon">
                <a:extLst>
                  <a:ext uri="{FF2B5EF4-FFF2-40B4-BE49-F238E27FC236}">
                    <a16:creationId xmlns:a16="http://schemas.microsoft.com/office/drawing/2014/main" id="{9A79D482-EE4A-4435-9C2A-5F27EC060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0859" y="4010996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4" descr="Image result for lesson icon">
                <a:extLst>
                  <a:ext uri="{FF2B5EF4-FFF2-40B4-BE49-F238E27FC236}">
                    <a16:creationId xmlns:a16="http://schemas.microsoft.com/office/drawing/2014/main" id="{E7EE5520-23C8-45BF-BAC2-814AA4344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341" y="3948533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4" descr="Image result for lesson icon">
                <a:extLst>
                  <a:ext uri="{FF2B5EF4-FFF2-40B4-BE49-F238E27FC236}">
                    <a16:creationId xmlns:a16="http://schemas.microsoft.com/office/drawing/2014/main" id="{DD772458-8E59-4F9C-940C-83C4826724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497" y="3884338"/>
                <a:ext cx="512934" cy="512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DD097B-1DA3-47C4-94C9-45756BDAE158}"/>
              </a:ext>
            </a:extLst>
          </p:cNvPr>
          <p:cNvCxnSpPr>
            <a:cxnSpLocks/>
          </p:cNvCxnSpPr>
          <p:nvPr/>
        </p:nvCxnSpPr>
        <p:spPr>
          <a:xfrm>
            <a:off x="478932" y="5924939"/>
            <a:ext cx="31457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6072" y="965889"/>
            <a:ext cx="4293502" cy="5416246"/>
          </a:xfrm>
          <a:prstGeom prst="roundRect">
            <a:avLst>
              <a:gd name="adj" fmla="val 753"/>
            </a:avLst>
          </a:prstGeom>
        </p:spPr>
      </p:pic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81686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491836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19015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58137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60856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22191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22191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22191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290402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02419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29598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66853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69572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30907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30907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30907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99060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08219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35398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05462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73606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76325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39565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39565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73631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39119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35102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43086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44417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44417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392083" y="1000751"/>
            <a:ext cx="1388359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73507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44417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44417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2384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19794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99060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06705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14093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25574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498157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65921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17229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65921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291412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12084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291350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17403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38582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43086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44417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49418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35102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58192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82750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04355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83621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09674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11154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04336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493443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36580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57645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07808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35943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295898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489929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54888" y="1359437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28768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28131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54888" y="3281319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21007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20371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54888" y="5203711"/>
            <a:ext cx="1262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Unified Support System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99476"/>
            <a:ext cx="10076033" cy="4829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77A8-6A62-4404-AFA4-A4B0302963E8}"/>
              </a:ext>
            </a:extLst>
          </p:cNvPr>
          <p:cNvSpPr/>
          <p:nvPr/>
        </p:nvSpPr>
        <p:spPr>
          <a:xfrm>
            <a:off x="166644" y="5782261"/>
            <a:ext cx="4807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https://haxe.org/manual/introduction-hello-world.html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5FED4-0292-45C2-A0DE-92AD416F4ED4}"/>
              </a:ext>
            </a:extLst>
          </p:cNvPr>
          <p:cNvSpPr/>
          <p:nvPr/>
        </p:nvSpPr>
        <p:spPr>
          <a:xfrm>
            <a:off x="166644" y="605852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https://github.com/HaxeFoundation/haxe.org-comments/issues/45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DEB5-72C9-44E3-8B31-EE6279462DC5}"/>
              </a:ext>
            </a:extLst>
          </p:cNvPr>
          <p:cNvSpPr/>
          <p:nvPr/>
        </p:nvSpPr>
        <p:spPr>
          <a:xfrm>
            <a:off x="166644" y="632545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5"/>
              </a:rPr>
              <a:t>https://api.github.com/repos/nakov/Unified-Support-System/issues/2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1095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174</cp:revision>
  <dcterms:created xsi:type="dcterms:W3CDTF">2020-02-26T13:45:38Z</dcterms:created>
  <dcterms:modified xsi:type="dcterms:W3CDTF">2020-02-28T15:27:12Z</dcterms:modified>
</cp:coreProperties>
</file>