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272" y="-2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5CE01A3-BCA5-46B8-87A2-83F87126B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" r="89963"/>
          <a:stretch/>
        </p:blipFill>
        <p:spPr>
          <a:xfrm>
            <a:off x="4206240" y="385199"/>
            <a:ext cx="548640" cy="6196917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/>
          <a:stretch/>
        </p:blipFill>
        <p:spPr>
          <a:xfrm>
            <a:off x="4754880" y="337177"/>
            <a:ext cx="3019070" cy="62906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3C97D0-67DC-4AE8-9D29-79EA32EB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441960"/>
            <a:ext cx="903890" cy="6012000"/>
          </a:xfrm>
          <a:prstGeom prst="roundRect">
            <a:avLst>
              <a:gd name="adj" fmla="val 57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12358D-BFAA-4F4D-BBDF-4C4DF9FAD3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7408" y="733447"/>
            <a:ext cx="4579200" cy="5490000"/>
          </a:xfrm>
          <a:prstGeom prst="roundRect">
            <a:avLst>
              <a:gd name="adj" fmla="val 20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perspectiveHeroicExtremeRightFacing" fov="2400000">
              <a:rot lat="21518002" lon="18611146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8</cp:revision>
  <dcterms:created xsi:type="dcterms:W3CDTF">2020-02-21T08:17:56Z</dcterms:created>
  <dcterms:modified xsi:type="dcterms:W3CDTF">2020-02-21T10:06:06Z</dcterms:modified>
</cp:coreProperties>
</file>