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ED52-B0A0-418D-BE85-E9E3ED0F4A41}" type="datetimeFigureOut">
              <a:rPr lang="bg-BG" smtClean="0"/>
              <a:pPr/>
              <a:t>26.8.2008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A718-BF1E-4B5B-A668-D4038EA4A2A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0298" y="214290"/>
            <a:ext cx="2786082" cy="1928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bg-BG" dirty="0" smtClean="0">
                <a:solidFill>
                  <a:schemeClr val="tx1"/>
                </a:solidFill>
              </a:rPr>
              <a:t>клас изпълняващ се в </a:t>
            </a:r>
            <a:r>
              <a:rPr lang="en-US" dirty="0" smtClean="0">
                <a:solidFill>
                  <a:schemeClr val="tx1"/>
                </a:solidFill>
              </a:rPr>
              <a:t>JVM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bg-BG" dirty="0" smtClean="0">
                <a:solidFill>
                  <a:schemeClr val="tx1"/>
                </a:solidFill>
              </a:rPr>
              <a:t>Класът използва </a:t>
            </a:r>
            <a:r>
              <a:rPr lang="en-US" dirty="0" err="1" smtClean="0">
                <a:solidFill>
                  <a:schemeClr val="tx1"/>
                </a:solidFill>
              </a:rPr>
              <a:t>System.in.read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bg-BG" dirty="0">
                <a:solidFill>
                  <a:schemeClr val="tx1"/>
                </a:solidFill>
              </a:rPr>
              <a:t>и</a:t>
            </a:r>
            <a:endParaRPr lang="bg-BG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bg-BG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2000232" y="1214422"/>
            <a:ext cx="1000132" cy="2143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28596" y="928670"/>
            <a:ext cx="1571636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Вход от клавиатурата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92" y="571480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STDIN</a:t>
            </a:r>
            <a:endParaRPr lang="bg-BG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715008" y="1428736"/>
            <a:ext cx="1571636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Отпечатва в конзолата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0760" y="1071546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STDERR</a:t>
            </a:r>
            <a:endParaRPr lang="bg-BG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15008" y="357166"/>
            <a:ext cx="1571636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Отпечатва в конзолата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0760" y="0"/>
            <a:ext cx="97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STDOUT</a:t>
            </a:r>
            <a:endParaRPr lang="bg-BG" b="1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4643438" y="928670"/>
            <a:ext cx="1214446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86380" y="1643050"/>
            <a:ext cx="357190" cy="71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28596" y="3143248"/>
            <a:ext cx="1571636" cy="571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Клавиатурата</a:t>
            </a:r>
            <a:endParaRPr lang="bg-BG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33" idx="1"/>
          </p:cNvCxnSpPr>
          <p:nvPr/>
        </p:nvCxnSpPr>
        <p:spPr>
          <a:xfrm>
            <a:off x="2000232" y="3500438"/>
            <a:ext cx="928694" cy="392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53745" y="4071942"/>
            <a:ext cx="1375181" cy="500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vel 30"/>
          <p:cNvSpPr/>
          <p:nvPr/>
        </p:nvSpPr>
        <p:spPr>
          <a:xfrm>
            <a:off x="6000760" y="3214686"/>
            <a:ext cx="1785950" cy="1071570"/>
          </a:xfrm>
          <a:prstGeom prst="beve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Отпечатване на Екран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2" name="Flowchart: Magnetic Disk 31"/>
          <p:cNvSpPr/>
          <p:nvPr/>
        </p:nvSpPr>
        <p:spPr>
          <a:xfrm>
            <a:off x="642910" y="4214818"/>
            <a:ext cx="1071570" cy="71438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Файл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3" name="Flowchart: Multidocument 32"/>
          <p:cNvSpPr/>
          <p:nvPr/>
        </p:nvSpPr>
        <p:spPr>
          <a:xfrm>
            <a:off x="2928926" y="3286124"/>
            <a:ext cx="2143140" cy="121444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Програма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072066" y="3750470"/>
            <a:ext cx="92869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BorisV5</dc:creator>
  <cp:lastModifiedBy>BorisV5</cp:lastModifiedBy>
  <cp:revision>6</cp:revision>
  <dcterms:created xsi:type="dcterms:W3CDTF">2008-08-14T18:39:59Z</dcterms:created>
  <dcterms:modified xsi:type="dcterms:W3CDTF">2008-08-26T17:46:21Z</dcterms:modified>
</cp:coreProperties>
</file>