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bg-BG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DDDDD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93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48C804-4CA3-47E3-B987-D30CB1B71DA2}" type="datetimeFigureOut">
              <a:rPr lang="bg-BG"/>
              <a:pPr>
                <a:defRPr/>
              </a:pPr>
              <a:t>29.11.2008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7EA790-5D1A-427D-AC9B-B89B5B700548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FC34F2-32EF-4923-9F69-7E2B4E65EDE3}" type="datetimeFigureOut">
              <a:rPr lang="bg-BG"/>
              <a:pPr>
                <a:defRPr/>
              </a:pPr>
              <a:t>29.11.2008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3ACA2F-33E7-4F14-A28A-761B5CA60B84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47A59D-0E32-4F2C-9ACD-9184AF3AF24B}" type="datetimeFigureOut">
              <a:rPr lang="bg-BG"/>
              <a:pPr>
                <a:defRPr/>
              </a:pPr>
              <a:t>29.11.2008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07465B-09FB-4889-AD04-3FBA318E94C5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4B7378-D8C5-4BE1-BEAC-443D14B8911D}" type="datetimeFigureOut">
              <a:rPr lang="bg-BG"/>
              <a:pPr>
                <a:defRPr/>
              </a:pPr>
              <a:t>29.11.2008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292558-3BFA-4112-B5B8-54B5A67C36A3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DFD699-D4B6-4337-BF9A-DC0B14E3AFB3}" type="datetimeFigureOut">
              <a:rPr lang="bg-BG"/>
              <a:pPr>
                <a:defRPr/>
              </a:pPr>
              <a:t>29.11.2008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277E9C-963D-4011-BD8C-9AD129486B23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534C03-5BB0-4650-A7BC-ED27787F4677}" type="datetimeFigureOut">
              <a:rPr lang="bg-BG"/>
              <a:pPr>
                <a:defRPr/>
              </a:pPr>
              <a:t>29.11.2008 г.</a:t>
            </a:fld>
            <a:endParaRPr lang="bg-BG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C017CF-B0C0-4BDB-B08D-37E9876C68B0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45FAC4-788B-4DCF-B7BF-7C2CA20713BF}" type="datetimeFigureOut">
              <a:rPr lang="bg-BG"/>
              <a:pPr>
                <a:defRPr/>
              </a:pPr>
              <a:t>29.11.2008 г.</a:t>
            </a:fld>
            <a:endParaRPr lang="bg-BG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B645B4-67D4-40B6-AA6C-9A4685593CFC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3B46DA-6FBD-486B-B211-92D737BC3C2E}" type="datetimeFigureOut">
              <a:rPr lang="bg-BG"/>
              <a:pPr>
                <a:defRPr/>
              </a:pPr>
              <a:t>29.11.2008 г.</a:t>
            </a:fld>
            <a:endParaRPr lang="bg-B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B68D7-5FE9-4EEF-A887-CEB3E32DDE11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F3E430-206D-43A4-B8BC-6007CB4174AF}" type="datetimeFigureOut">
              <a:rPr lang="bg-BG"/>
              <a:pPr>
                <a:defRPr/>
              </a:pPr>
              <a:t>29.11.2008 г.</a:t>
            </a:fld>
            <a:endParaRPr lang="bg-BG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A38303-D191-42F7-BB90-B094F1B380D9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84E320-CAA3-416F-A03F-395C329E29A4}" type="datetimeFigureOut">
              <a:rPr lang="bg-BG"/>
              <a:pPr>
                <a:defRPr/>
              </a:pPr>
              <a:t>29.11.2008 г.</a:t>
            </a:fld>
            <a:endParaRPr lang="bg-BG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CAF3F-65EF-462D-9E83-40BE0905CF7B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bg-B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C195A1-12D4-44C1-A6BA-C6E3368AD622}" type="datetimeFigureOut">
              <a:rPr lang="bg-BG"/>
              <a:pPr>
                <a:defRPr/>
              </a:pPr>
              <a:t>29.11.2008 г.</a:t>
            </a:fld>
            <a:endParaRPr lang="bg-BG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CA0B97-AAF2-4DD1-9BA3-0F77C5113AA0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bg-BG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C834172-2323-4E28-9B14-8B924B48608D}" type="datetimeFigureOut">
              <a:rPr lang="bg-BG"/>
              <a:pPr>
                <a:defRPr/>
              </a:pPr>
              <a:t>29.11.2008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F806B0E-3505-40FD-896D-753F055082E7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>
            <a:spLocks noChangeArrowheads="1"/>
          </p:cNvSpPr>
          <p:nvPr/>
        </p:nvSpPr>
        <p:spPr bwMode="auto">
          <a:xfrm>
            <a:off x="395288" y="3141663"/>
            <a:ext cx="1622425" cy="57150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bg-BG" b="1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</a:rPr>
              <a:t>Клавиатурата</a:t>
            </a:r>
          </a:p>
        </p:txBody>
      </p:sp>
      <p:cxnSp>
        <p:nvCxnSpPr>
          <p:cNvPr id="23" name="Straight Arrow Connector 22"/>
          <p:cNvCxnSpPr>
            <a:cxnSpLocks noChangeShapeType="1"/>
            <a:endCxn id="33" idx="1"/>
          </p:cNvCxnSpPr>
          <p:nvPr/>
        </p:nvCxnSpPr>
        <p:spPr bwMode="auto">
          <a:xfrm>
            <a:off x="2022475" y="3427413"/>
            <a:ext cx="860425" cy="465137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6" name="Straight Arrow Connector 25"/>
          <p:cNvCxnSpPr>
            <a:cxnSpLocks noChangeShapeType="1"/>
          </p:cNvCxnSpPr>
          <p:nvPr/>
        </p:nvCxnSpPr>
        <p:spPr bwMode="auto">
          <a:xfrm flipV="1">
            <a:off x="1685925" y="4102100"/>
            <a:ext cx="1203325" cy="468313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2" name="Flowchart: Magnetic Disk 31"/>
          <p:cNvSpPr>
            <a:spLocks noChangeArrowheads="1"/>
          </p:cNvSpPr>
          <p:nvPr/>
        </p:nvSpPr>
        <p:spPr bwMode="auto">
          <a:xfrm>
            <a:off x="609600" y="4213225"/>
            <a:ext cx="1071563" cy="714375"/>
          </a:xfrm>
          <a:prstGeom prst="flowChartMagneticDisk">
            <a:avLst/>
          </a:prstGeom>
          <a:solidFill>
            <a:srgbClr val="EAEAEA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140000"/>
              </a:lnSpc>
            </a:pPr>
            <a:r>
              <a:rPr lang="bg-BG" b="1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</a:rPr>
              <a:t>Файл</a:t>
            </a:r>
          </a:p>
        </p:txBody>
      </p:sp>
      <p:sp>
        <p:nvSpPr>
          <p:cNvPr id="33" name="Flowchart: Multidocument 32"/>
          <p:cNvSpPr>
            <a:spLocks noChangeArrowheads="1"/>
          </p:cNvSpPr>
          <p:nvPr/>
        </p:nvSpPr>
        <p:spPr bwMode="auto">
          <a:xfrm>
            <a:off x="2895600" y="3284538"/>
            <a:ext cx="2143125" cy="1214437"/>
          </a:xfrm>
          <a:prstGeom prst="flowChartMultidocument">
            <a:avLst/>
          </a:prstGeom>
          <a:solidFill>
            <a:srgbClr val="EAEAEA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bg-BG" b="1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</a:rPr>
              <a:t>Програма</a:t>
            </a: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Calibri" pitchFamily="34" charset="0"/>
            </a:endParaRPr>
          </a:p>
        </p:txBody>
      </p:sp>
      <p:cxnSp>
        <p:nvCxnSpPr>
          <p:cNvPr id="36" name="Straight Arrow Connector 35"/>
          <p:cNvCxnSpPr>
            <a:cxnSpLocks noChangeShapeType="1"/>
          </p:cNvCxnSpPr>
          <p:nvPr/>
        </p:nvCxnSpPr>
        <p:spPr bwMode="auto">
          <a:xfrm flipV="1">
            <a:off x="5048250" y="3751263"/>
            <a:ext cx="928688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3331" name="Text Box 19"/>
          <p:cNvSpPr txBox="1">
            <a:spLocks noChangeArrowheads="1"/>
          </p:cNvSpPr>
          <p:nvPr/>
        </p:nvSpPr>
        <p:spPr bwMode="auto">
          <a:xfrm>
            <a:off x="5978525" y="3387725"/>
            <a:ext cx="1728788" cy="719138"/>
          </a:xfrm>
          <a:prstGeom prst="rect">
            <a:avLst/>
          </a:prstGeom>
          <a:solidFill>
            <a:srgbClr val="EAEAEA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bg-BG" b="1">
                <a:effectLst>
                  <a:outerShdw blurRad="38100" dist="38100" dir="2700000" algn="tl">
                    <a:srgbClr val="FFFFFF"/>
                  </a:outerShdw>
                </a:effectLst>
              </a:rPr>
              <a:t>Отпечатване на </a:t>
            </a:r>
            <a: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e</a:t>
            </a:r>
            <a:r>
              <a:rPr lang="bg-BG" b="1">
                <a:effectLst>
                  <a:outerShdw blurRad="38100" dist="38100" dir="2700000" algn="tl">
                    <a:srgbClr val="FFFFFF"/>
                  </a:outerShdw>
                </a:effectLst>
              </a:rPr>
              <a:t>кран</a:t>
            </a:r>
            <a: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a</a:t>
            </a:r>
            <a:endParaRPr lang="bg-BG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132138" y="2133600"/>
            <a:ext cx="2786062" cy="1928813"/>
          </a:xfrm>
          <a:prstGeom prst="rect">
            <a:avLst/>
          </a:prstGeom>
          <a:solidFill>
            <a:srgbClr val="EAEAEA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</a:rPr>
              <a:t>Java </a:t>
            </a:r>
            <a:r>
              <a:rPr lang="bg-BG" b="1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</a:rPr>
              <a:t>клас</a:t>
            </a:r>
            <a: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</a:rPr>
              <a:t>,</a:t>
            </a:r>
            <a:r>
              <a:rPr lang="bg-BG" b="1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</a:rPr>
              <a:t> изпълняващ се в </a:t>
            </a:r>
            <a: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</a:rPr>
              <a:t>JVM</a:t>
            </a:r>
          </a:p>
          <a:p>
            <a:pPr algn="ctr"/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Calibri" pitchFamily="34" charset="0"/>
            </a:endParaRPr>
          </a:p>
          <a:p>
            <a:pPr algn="ctr"/>
            <a:r>
              <a:rPr lang="bg-BG" b="1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</a:rPr>
              <a:t>Класът използва </a:t>
            </a:r>
            <a: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</a:rPr>
              <a:t>System.in.read()</a:t>
            </a:r>
          </a:p>
          <a:p>
            <a:pPr algn="ctr"/>
            <a:r>
              <a:rPr lang="bg-BG" b="1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</a:rPr>
              <a:t>и</a:t>
            </a:r>
          </a:p>
          <a:p>
            <a:pPr algn="ctr"/>
            <a: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</a:rPr>
              <a:t>System.out.println()</a:t>
            </a:r>
            <a:endParaRPr lang="bg-BG" b="1">
              <a:effectLst>
                <a:outerShdw blurRad="38100" dist="38100" dir="2700000" algn="tl">
                  <a:srgbClr val="FFFFFF"/>
                </a:outerShdw>
              </a:effectLst>
              <a:latin typeface="Calibri" pitchFamily="34" charset="0"/>
            </a:endParaRPr>
          </a:p>
        </p:txBody>
      </p:sp>
      <p:cxnSp>
        <p:nvCxnSpPr>
          <p:cNvPr id="11" name="Straight Arrow Connector 10"/>
          <p:cNvCxnSpPr>
            <a:cxnSpLocks noChangeShapeType="1"/>
            <a:stCxn id="5" idx="3"/>
          </p:cNvCxnSpPr>
          <p:nvPr/>
        </p:nvCxnSpPr>
        <p:spPr bwMode="auto">
          <a:xfrm>
            <a:off x="2695575" y="3133725"/>
            <a:ext cx="1000125" cy="214313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1060450" y="2847975"/>
            <a:ext cx="1622425" cy="57150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bg-BG" b="1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</a:rPr>
              <a:t>Вход от клавиатурата</a:t>
            </a:r>
          </a:p>
        </p:txBody>
      </p:sp>
      <p:sp>
        <p:nvSpPr>
          <p:cNvPr id="14343" name="TextBox 16"/>
          <p:cNvSpPr txBox="1">
            <a:spLocks noChangeArrowheads="1"/>
          </p:cNvSpPr>
          <p:nvPr/>
        </p:nvSpPr>
        <p:spPr bwMode="auto">
          <a:xfrm>
            <a:off x="1473200" y="2492375"/>
            <a:ext cx="7604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alibri" pitchFamily="34" charset="0"/>
              </a:rPr>
              <a:t>STDIN</a:t>
            </a:r>
            <a:endParaRPr lang="bg-BG" b="1">
              <a:latin typeface="Calibri" pitchFamily="34" charset="0"/>
            </a:endParaRPr>
          </a:p>
        </p:txBody>
      </p:sp>
      <p:sp>
        <p:nvSpPr>
          <p:cNvPr id="16" name="Rounded Rectangle 15"/>
          <p:cNvSpPr>
            <a:spLocks noChangeArrowheads="1"/>
          </p:cNvSpPr>
          <p:nvPr/>
        </p:nvSpPr>
        <p:spPr bwMode="auto">
          <a:xfrm>
            <a:off x="6346825" y="3348038"/>
            <a:ext cx="1571625" cy="57150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bg-BG" b="1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</a:rPr>
              <a:t>Отпечатва в конзолата</a:t>
            </a:r>
          </a:p>
        </p:txBody>
      </p:sp>
      <p:sp>
        <p:nvSpPr>
          <p:cNvPr id="14345" name="TextBox 17"/>
          <p:cNvSpPr txBox="1">
            <a:spLocks noChangeArrowheads="1"/>
          </p:cNvSpPr>
          <p:nvPr/>
        </p:nvSpPr>
        <p:spPr bwMode="auto">
          <a:xfrm>
            <a:off x="6665913" y="2992438"/>
            <a:ext cx="9175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alibri" pitchFamily="34" charset="0"/>
              </a:rPr>
              <a:t>STDERR</a:t>
            </a:r>
            <a:endParaRPr lang="bg-BG" b="1">
              <a:latin typeface="Calibri" pitchFamily="34" charset="0"/>
            </a:endParaRPr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6346825" y="2276475"/>
            <a:ext cx="1571625" cy="57150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bg-BG" b="1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</a:rPr>
              <a:t>Отпечатва в конзолата</a:t>
            </a:r>
          </a:p>
        </p:txBody>
      </p:sp>
      <p:sp>
        <p:nvSpPr>
          <p:cNvPr id="14347" name="TextBox 18"/>
          <p:cNvSpPr txBox="1">
            <a:spLocks noChangeArrowheads="1"/>
          </p:cNvSpPr>
          <p:nvPr/>
        </p:nvSpPr>
        <p:spPr bwMode="auto">
          <a:xfrm>
            <a:off x="6665913" y="1920875"/>
            <a:ext cx="965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alibri" pitchFamily="34" charset="0"/>
              </a:rPr>
              <a:t>STDOUT</a:t>
            </a:r>
            <a:endParaRPr lang="bg-BG" b="1">
              <a:latin typeface="Calibri" pitchFamily="34" charset="0"/>
            </a:endParaRPr>
          </a:p>
        </p:txBody>
      </p:sp>
      <p:cxnSp>
        <p:nvCxnSpPr>
          <p:cNvPr id="21" name="Straight Arrow Connector 20"/>
          <p:cNvCxnSpPr>
            <a:cxnSpLocks noChangeShapeType="1"/>
          </p:cNvCxnSpPr>
          <p:nvPr/>
        </p:nvCxnSpPr>
        <p:spPr bwMode="auto">
          <a:xfrm rot="5400000" flipH="1" flipV="1">
            <a:off x="5308600" y="2849563"/>
            <a:ext cx="1214438" cy="785812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4" name="Straight Arrow Connector 23"/>
          <p:cNvCxnSpPr>
            <a:cxnSpLocks noChangeShapeType="1"/>
          </p:cNvCxnSpPr>
          <p:nvPr/>
        </p:nvCxnSpPr>
        <p:spPr bwMode="auto">
          <a:xfrm>
            <a:off x="5951538" y="3563938"/>
            <a:ext cx="357187" cy="71437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31</Words>
  <Application>Microsoft Office PowerPoint</Application>
  <PresentationFormat>On-screen Show (4:3)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Arial</vt:lpstr>
      <vt:lpstr>Office Theme</vt:lpstr>
      <vt:lpstr>Slide 1</vt:lpstr>
      <vt:lpstr>Slide 2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BorisV5</dc:creator>
  <cp:lastModifiedBy>Svetlin Nakov</cp:lastModifiedBy>
  <cp:revision>8</cp:revision>
  <dcterms:created xsi:type="dcterms:W3CDTF">2008-08-14T18:39:59Z</dcterms:created>
  <dcterms:modified xsi:type="dcterms:W3CDTF">2008-11-29T16:26:49Z</dcterms:modified>
</cp:coreProperties>
</file>