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Установка и конфигурация операционной системы на виртуальную машину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Накова Амина Михайловна</a:t>
            </a:r>
          </a:p>
          <a:p>
            <a:r>
              <a:rPr lang="ru-RU" dirty="0"/>
              <a:t>1132232887</a:t>
            </a:r>
          </a:p>
          <a:p>
            <a:r>
              <a:rPr lang="ru-RU" dirty="0"/>
              <a:t>НПИбд-02-23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5EBA0CE-C942-48E4-B345-C073A2B66B86}"/>
              </a:ext>
            </a:extLst>
          </p:cNvPr>
          <p:cNvSpPr txBox="1">
            <a:spLocks/>
          </p:cNvSpPr>
          <p:nvPr/>
        </p:nvSpPr>
        <p:spPr>
          <a:xfrm>
            <a:off x="3765828" y="6151695"/>
            <a:ext cx="466033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12.7. </a:t>
            </a:r>
            <a:r>
              <a:rPr lang="ru-RU" dirty="0"/>
              <a:t>Установка пароля для </a:t>
            </a:r>
            <a:r>
              <a:rPr lang="en-US" dirty="0"/>
              <a:t>root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46056B8-F2F8-4668-BB80-FAE677D2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Настройки установки операционной системы</a:t>
            </a:r>
          </a:p>
        </p:txBody>
      </p:sp>
      <p:pic>
        <p:nvPicPr>
          <p:cNvPr id="8" name="Объект 7" descr="Изображение выглядит как текст, линия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540C9EB-AB5C-40C8-87B6-8C4E61EF5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6" y="3040717"/>
            <a:ext cx="7535327" cy="2000529"/>
          </a:xfrm>
        </p:spPr>
      </p:pic>
    </p:spTree>
    <p:extLst>
      <p:ext uri="{BB962C8B-B14F-4D97-AF65-F5344CB8AC3E}">
        <p14:creationId xmlns:p14="http://schemas.microsoft.com/office/powerpoint/2010/main" val="94307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5905F84-E35F-4F0A-990E-96DF089EAA9C}"/>
              </a:ext>
            </a:extLst>
          </p:cNvPr>
          <p:cNvSpPr txBox="1">
            <a:spLocks/>
          </p:cNvSpPr>
          <p:nvPr/>
        </p:nvSpPr>
        <p:spPr>
          <a:xfrm>
            <a:off x="1462631" y="6292391"/>
            <a:ext cx="926673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100" b="1" dirty="0"/>
              <a:t>Рис. 12.8. </a:t>
            </a:r>
            <a:r>
              <a:rPr lang="ru-RU" sz="2100" dirty="0"/>
              <a:t>Установка пароля для пользователя с правами администратора.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588BF55-D75D-4AEB-8EED-6DE64D34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Настройки установки операционной системы</a:t>
            </a:r>
          </a:p>
        </p:txBody>
      </p:sp>
      <p:pic>
        <p:nvPicPr>
          <p:cNvPr id="12" name="Объект 11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33609C56-57B0-4FC1-8132-EACD740C6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57" y="2222500"/>
            <a:ext cx="5784085" cy="3636963"/>
          </a:xfrm>
        </p:spPr>
      </p:pic>
    </p:spTree>
    <p:extLst>
      <p:ext uri="{BB962C8B-B14F-4D97-AF65-F5344CB8AC3E}">
        <p14:creationId xmlns:p14="http://schemas.microsoft.com/office/powerpoint/2010/main" val="315957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8B3E9-7CB7-4C2D-A4E7-28CE3AB4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процесса установки ОС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5CB8211-E089-4797-9793-C7D39A51494C}"/>
              </a:ext>
            </a:extLst>
          </p:cNvPr>
          <p:cNvSpPr txBox="1">
            <a:spLocks/>
          </p:cNvSpPr>
          <p:nvPr/>
        </p:nvSpPr>
        <p:spPr>
          <a:xfrm>
            <a:off x="4264171" y="6292391"/>
            <a:ext cx="3736511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13. </a:t>
            </a:r>
            <a:r>
              <a:rPr lang="ru-RU" dirty="0"/>
              <a:t>Запуск установки ОС.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2" name="Объект 11" descr="Изображение выглядит как снимок экрана, вода&#10;&#10;Автоматически созданное описание">
            <a:extLst>
              <a:ext uri="{FF2B5EF4-FFF2-40B4-BE49-F238E27FC236}">
                <a16:creationId xmlns:a16="http://schemas.microsoft.com/office/drawing/2014/main" id="{5BD5D955-BD65-45B3-9131-A3AF0267E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02" y="2222500"/>
            <a:ext cx="6022996" cy="3636963"/>
          </a:xfrm>
        </p:spPr>
      </p:pic>
    </p:spTree>
    <p:extLst>
      <p:ext uri="{BB962C8B-B14F-4D97-AF65-F5344CB8AC3E}">
        <p14:creationId xmlns:p14="http://schemas.microsoft.com/office/powerpoint/2010/main" val="340718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FDC2A-4950-4A60-94FC-8A8CCD41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Образ диска Дополнительной гостевой ОС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719CCE9-53DB-463B-B6C2-8122605DB3E7}"/>
              </a:ext>
            </a:extLst>
          </p:cNvPr>
          <p:cNvSpPr txBox="1">
            <a:spLocks/>
          </p:cNvSpPr>
          <p:nvPr/>
        </p:nvSpPr>
        <p:spPr>
          <a:xfrm>
            <a:off x="2040722" y="6253978"/>
            <a:ext cx="8110550" cy="5300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14. </a:t>
            </a:r>
            <a:r>
              <a:rPr lang="ru-RU" dirty="0"/>
              <a:t>Подключение образа диска Дополнительной гостевой ОС.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Объект 7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FDB6474-C096-478C-96BF-AA175FC7B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45" y="2222500"/>
            <a:ext cx="4662309" cy="3636963"/>
          </a:xfrm>
        </p:spPr>
      </p:pic>
    </p:spTree>
    <p:extLst>
      <p:ext uri="{BB962C8B-B14F-4D97-AF65-F5344CB8AC3E}">
        <p14:creationId xmlns:p14="http://schemas.microsoft.com/office/powerpoint/2010/main" val="2347723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приобретены практические навыки установки операционной системы на виртуальную машину и настройки минимально необходимых для дальнейшей работы сервисов.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VirtualBox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3559835" y="5934878"/>
            <a:ext cx="5072325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1. </a:t>
            </a:r>
            <a:r>
              <a:rPr lang="ru-RU" dirty="0"/>
              <a:t>Скачивание виртуальной машины. </a:t>
            </a:r>
          </a:p>
        </p:txBody>
      </p:sp>
      <p:pic>
        <p:nvPicPr>
          <p:cNvPr id="8" name="Объект 7" descr="Изображение выглядит как текст, снимок экрана, Веб-сайт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66997676-8D3C-46B8-AC01-7BD50C40D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5" y="2230979"/>
            <a:ext cx="7630590" cy="3620005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Rocky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3559834" y="5934878"/>
            <a:ext cx="5433337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2. </a:t>
            </a:r>
            <a:r>
              <a:rPr lang="ru-RU" dirty="0"/>
              <a:t>Скачивание дистрибутива </a:t>
            </a:r>
            <a:r>
              <a:rPr lang="en-US" dirty="0"/>
              <a:t>Linux Rocky</a:t>
            </a:r>
            <a:r>
              <a:rPr lang="ru-RU" dirty="0"/>
              <a:t>.</a:t>
            </a:r>
          </a:p>
        </p:txBody>
      </p:sp>
      <p:pic>
        <p:nvPicPr>
          <p:cNvPr id="8" name="Объект 7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A6A73F4-A9B4-44BF-B215-4E6CF26B0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31" y="2222500"/>
            <a:ext cx="6026538" cy="3636963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58528-6C91-49A8-9F29-9B340136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Настройки установки операционной системы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AC31186-5A31-42D5-B3D0-5B597F83AF36}"/>
              </a:ext>
            </a:extLst>
          </p:cNvPr>
          <p:cNvSpPr txBox="1">
            <a:spLocks/>
          </p:cNvSpPr>
          <p:nvPr/>
        </p:nvSpPr>
        <p:spPr>
          <a:xfrm>
            <a:off x="2666907" y="6283412"/>
            <a:ext cx="685818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300" b="1" dirty="0"/>
              <a:t>Рис. 12.1. </a:t>
            </a:r>
            <a:r>
              <a:rPr lang="ru-RU" sz="2300" dirty="0"/>
              <a:t>Установка английского языка интерфейса ОС.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Объект 7" descr="Изображение выглядит как текст, снимок экрана, число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16CE388-BFAE-4315-8484-79BD0E9DB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82" y="2222500"/>
            <a:ext cx="7163435" cy="3636963"/>
          </a:xfrm>
        </p:spPr>
      </p:pic>
    </p:spTree>
    <p:extLst>
      <p:ext uri="{BB962C8B-B14F-4D97-AF65-F5344CB8AC3E}">
        <p14:creationId xmlns:p14="http://schemas.microsoft.com/office/powerpoint/2010/main" val="133880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4355003" y="6283411"/>
            <a:ext cx="348198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12.2. </a:t>
            </a:r>
            <a:r>
              <a:rPr lang="ru-RU" dirty="0"/>
              <a:t>Место установки.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Настройки установки операционной системы</a:t>
            </a:r>
          </a:p>
        </p:txBody>
      </p:sp>
      <p:pic>
        <p:nvPicPr>
          <p:cNvPr id="8" name="Объект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5C821BD-0808-4547-AA02-50F7491ED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37" y="2222500"/>
            <a:ext cx="7017925" cy="3636963"/>
          </a:xfrm>
        </p:spPr>
      </p:pic>
    </p:spTree>
    <p:extLst>
      <p:ext uri="{BB962C8B-B14F-4D97-AF65-F5344CB8AC3E}">
        <p14:creationId xmlns:p14="http://schemas.microsoft.com/office/powerpoint/2010/main" val="399152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24B8E82-4BDD-416E-ADFA-0D8852916B41}"/>
              </a:ext>
            </a:extLst>
          </p:cNvPr>
          <p:cNvSpPr txBox="1">
            <a:spLocks/>
          </p:cNvSpPr>
          <p:nvPr/>
        </p:nvSpPr>
        <p:spPr>
          <a:xfrm>
            <a:off x="4386428" y="6149792"/>
            <a:ext cx="356682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12.3. </a:t>
            </a:r>
            <a:r>
              <a:rPr lang="ru-RU" dirty="0"/>
              <a:t>Выбор программ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CB92F45-ACA5-4D74-9D0A-53AEAFF0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Настройки установки операционной системы</a:t>
            </a:r>
          </a:p>
        </p:txBody>
      </p:sp>
      <p:pic>
        <p:nvPicPr>
          <p:cNvPr id="8" name="Объект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C6DED82-C9E9-419E-A47D-6EC7CFA72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19" y="2222500"/>
            <a:ext cx="5956962" cy="3636963"/>
          </a:xfrm>
        </p:spPr>
      </p:pic>
    </p:spTree>
    <p:extLst>
      <p:ext uri="{BB962C8B-B14F-4D97-AF65-F5344CB8AC3E}">
        <p14:creationId xmlns:p14="http://schemas.microsoft.com/office/powerpoint/2010/main" val="85500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4274875" y="5307291"/>
            <a:ext cx="364224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12.4. </a:t>
            </a:r>
            <a:r>
              <a:rPr lang="ru-RU" dirty="0"/>
              <a:t>Отключение </a:t>
            </a:r>
            <a:r>
              <a:rPr lang="en-US" dirty="0"/>
              <a:t>KDUMP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Настройки установки операционной системы</a:t>
            </a:r>
          </a:p>
        </p:txBody>
      </p:sp>
      <p:pic>
        <p:nvPicPr>
          <p:cNvPr id="8" name="Объект 7" descr="Изображение выглядит как текст, чек, Шриф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1F0F6A8C-24FB-44CA-86AC-2B38D3495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5" y="3393191"/>
            <a:ext cx="7630590" cy="1295581"/>
          </a:xfrm>
        </p:spPr>
      </p:pic>
    </p:spTree>
    <p:extLst>
      <p:ext uri="{BB962C8B-B14F-4D97-AF65-F5344CB8AC3E}">
        <p14:creationId xmlns:p14="http://schemas.microsoft.com/office/powerpoint/2010/main" val="10918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017C26-59FC-48AB-9F37-139EF31B7F20}"/>
              </a:ext>
            </a:extLst>
          </p:cNvPr>
          <p:cNvSpPr txBox="1">
            <a:spLocks/>
          </p:cNvSpPr>
          <p:nvPr/>
        </p:nvSpPr>
        <p:spPr>
          <a:xfrm>
            <a:off x="4499550" y="6292391"/>
            <a:ext cx="3312305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12.5. </a:t>
            </a:r>
            <a:r>
              <a:rPr lang="ru-RU" dirty="0"/>
              <a:t>Сеть и имя узла.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90E8EC4-4D79-435C-BF4C-BA15000E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Настройки установки операционной системы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AB0F023-28AE-4263-9BC3-558E959F4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3640875"/>
            <a:ext cx="7468642" cy="800212"/>
          </a:xfrm>
        </p:spPr>
      </p:pic>
    </p:spTree>
    <p:extLst>
      <p:ext uri="{BB962C8B-B14F-4D97-AF65-F5344CB8AC3E}">
        <p14:creationId xmlns:p14="http://schemas.microsoft.com/office/powerpoint/2010/main" val="218248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D510E16-8D44-422D-A521-3016ECD1E8B1}"/>
              </a:ext>
            </a:extLst>
          </p:cNvPr>
          <p:cNvSpPr txBox="1">
            <a:spLocks/>
          </p:cNvSpPr>
          <p:nvPr/>
        </p:nvSpPr>
        <p:spPr>
          <a:xfrm>
            <a:off x="3493848" y="6112186"/>
            <a:ext cx="5763274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12.6. </a:t>
            </a:r>
            <a:r>
              <a:rPr lang="ru-RU" dirty="0"/>
              <a:t>Язык клавиатуры и горячие клавиши.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7689003-FB99-4441-8121-9E5AAF8F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Настройки установки операционной системы</a:t>
            </a:r>
          </a:p>
        </p:txBody>
      </p:sp>
      <p:pic>
        <p:nvPicPr>
          <p:cNvPr id="8" name="Объект 7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428F6BF-CC8A-4B06-A3B5-3E8FB3AF3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2812085"/>
            <a:ext cx="7487695" cy="2457793"/>
          </a:xfrm>
        </p:spPr>
      </p:pic>
    </p:spTree>
    <p:extLst>
      <p:ext uri="{BB962C8B-B14F-4D97-AF65-F5344CB8AC3E}">
        <p14:creationId xmlns:p14="http://schemas.microsoft.com/office/powerpoint/2010/main" val="4281845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100</TotalTime>
  <Words>198</Words>
  <Application>Microsoft Office PowerPoint</Application>
  <PresentationFormat>Широкоэкранный</PresentationFormat>
  <Paragraphs>31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Цитаты</vt:lpstr>
      <vt:lpstr>Лабораторная работа №1  Установка и конфигурация операционной системы на виртуальную машину </vt:lpstr>
      <vt:lpstr>VirtualBox</vt:lpstr>
      <vt:lpstr>Rocky</vt:lpstr>
      <vt:lpstr>Настройки установки операционной системы</vt:lpstr>
      <vt:lpstr>Настройки установки операционной системы</vt:lpstr>
      <vt:lpstr>Настройки установки операционной системы</vt:lpstr>
      <vt:lpstr>Настройки установки операционной системы</vt:lpstr>
      <vt:lpstr>Настройки установки операционной системы</vt:lpstr>
      <vt:lpstr>Настройки установки операционной системы</vt:lpstr>
      <vt:lpstr>Настройки установки операционной системы</vt:lpstr>
      <vt:lpstr>Настройки установки операционной системы</vt:lpstr>
      <vt:lpstr>Запуск процесса установки ОС</vt:lpstr>
      <vt:lpstr>Образ диска Дополнительной гостевой ОС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Наков Михаил</cp:lastModifiedBy>
  <cp:revision>24</cp:revision>
  <dcterms:created xsi:type="dcterms:W3CDTF">2022-11-11T17:59:21Z</dcterms:created>
  <dcterms:modified xsi:type="dcterms:W3CDTF">2025-03-16T22:42:45Z</dcterms:modified>
</cp:coreProperties>
</file>