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60" r:id="rId8"/>
    <p:sldId id="258" r:id="rId9"/>
    <p:sldId id="259" r:id="rId10"/>
    <p:sldId id="261" r:id="rId11"/>
    <p:sldId id="262" r:id="rId12"/>
    <p:sldId id="304" r:id="rId13"/>
    <p:sldId id="263" r:id="rId14"/>
    <p:sldId id="265" r:id="rId15"/>
    <p:sldId id="308" r:id="rId16"/>
    <p:sldId id="305" r:id="rId17"/>
    <p:sldId id="268" r:id="rId18"/>
    <p:sldId id="269" r:id="rId19"/>
    <p:sldId id="30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системными службами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Накова Амина Михайловна</a:t>
            </a:r>
          </a:p>
          <a:p>
            <a:r>
              <a:rPr lang="ru-RU" dirty="0"/>
              <a:t>1132232887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зависимостей юнита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3" y="5643717"/>
            <a:ext cx="740865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</a:t>
            </a:r>
            <a:r>
              <a:rPr lang="ru-RU" dirty="0"/>
              <a:t> Список зависимостей юнита.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8E03CA-927B-48F3-BA72-845C6A65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r="1513" b="48130"/>
          <a:stretch/>
        </p:blipFill>
        <p:spPr>
          <a:xfrm>
            <a:off x="2735244" y="2524125"/>
            <a:ext cx="6875481" cy="3119592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зависимых юнитов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3115952" y="4442593"/>
            <a:ext cx="5960091" cy="6507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Список юнитов, которые зависят от данного юнита.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B31358-80D4-42D5-97ED-A9102502B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9" r="24159" b="27203"/>
          <a:stretch/>
        </p:blipFill>
        <p:spPr>
          <a:xfrm>
            <a:off x="2532472" y="3472142"/>
            <a:ext cx="6963953" cy="650772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Конфликты юнитов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iptables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860371" y="5751872"/>
            <a:ext cx="6471255" cy="7487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Получение полномочий администратора и установка </a:t>
            </a:r>
            <a:r>
              <a:rPr lang="en-US" dirty="0"/>
              <a:t>iptables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D36345B-3A33-4DAF-9041-29AA218C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r="2786" b="41818"/>
          <a:stretch/>
        </p:blipFill>
        <p:spPr>
          <a:xfrm>
            <a:off x="2777456" y="2419350"/>
            <a:ext cx="6452270" cy="3257550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запуска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3032492" y="6292391"/>
            <a:ext cx="612701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Попытка запуска </a:t>
            </a:r>
            <a:r>
              <a:rPr lang="en-US" dirty="0" err="1"/>
              <a:t>firewalld</a:t>
            </a:r>
            <a:r>
              <a:rPr lang="ru-RU" dirty="0"/>
              <a:t> и </a:t>
            </a:r>
            <a:r>
              <a:rPr lang="en-US" dirty="0"/>
              <a:t>iptables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155D74-38A3-4F12-8B43-040569F2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t="10899" r="188" b="23589"/>
          <a:stretch/>
        </p:blipFill>
        <p:spPr>
          <a:xfrm>
            <a:off x="3181350" y="2495551"/>
            <a:ext cx="5886450" cy="2705100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конфликтов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47823" y="5985413"/>
            <a:ext cx="729634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Настройки конфликтов для юнита</a:t>
            </a:r>
            <a:r>
              <a:rPr lang="en-US" dirty="0"/>
              <a:t> iptables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86134D-CFF4-4DBF-A585-75C8FFBF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7" r="2801" b="2657"/>
          <a:stretch/>
        </p:blipFill>
        <p:spPr>
          <a:xfrm>
            <a:off x="2231287" y="2809875"/>
            <a:ext cx="7512883" cy="2933700"/>
          </a:xfrm>
        </p:spPr>
      </p:pic>
    </p:spTree>
    <p:extLst>
      <p:ext uri="{BB962C8B-B14F-4D97-AF65-F5344CB8AC3E}">
        <p14:creationId xmlns:p14="http://schemas.microsoft.com/office/powerpoint/2010/main" val="201909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Изолируемые цели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42807"/>
            <a:ext cx="10571998" cy="970450"/>
          </a:xfrm>
        </p:spPr>
        <p:txBody>
          <a:bodyPr/>
          <a:lstStyle/>
          <a:p>
            <a:r>
              <a:rPr lang="ru-RU" dirty="0"/>
              <a:t>Открытие каталога, нахождение списка, переключение ОС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2194034" y="5851897"/>
            <a:ext cx="7803925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Открытие каталога. Нахождение списка всех целей, которые можно изолировать. Переключение операционной системы в режим восстановления.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EF85E0C-D1E9-4955-9306-860FE30B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4" r="6121" b="3900"/>
          <a:stretch/>
        </p:blipFill>
        <p:spPr>
          <a:xfrm>
            <a:off x="2853749" y="2428875"/>
            <a:ext cx="6328351" cy="3209926"/>
          </a:xfr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5120141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Перезапуск операционной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Перезапуск ОС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3E22C5-DDFC-4352-B435-F8DA866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7" r="1953" b="13280"/>
          <a:stretch/>
        </p:blipFill>
        <p:spPr>
          <a:xfrm>
            <a:off x="1209398" y="3886199"/>
            <a:ext cx="9582427" cy="970451"/>
          </a:xfr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644" y="877639"/>
            <a:ext cx="7116711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Цель по умолчанию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9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Целью данной работы является получение навыков управления системными службами операционной системы посредством </a:t>
            </a:r>
            <a:r>
              <a:rPr lang="en-US" sz="2400" dirty="0" err="1"/>
              <a:t>systemd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управления системными службами операционной системы посредством </a:t>
            </a:r>
            <a:r>
              <a:rPr lang="en-US" sz="2400" dirty="0" err="1"/>
              <a:t>systemd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877639"/>
            <a:ext cx="8574632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сервисами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55735"/>
            <a:ext cx="10571998" cy="970450"/>
          </a:xfrm>
        </p:spPr>
        <p:txBody>
          <a:bodyPr/>
          <a:lstStyle/>
          <a:p>
            <a:r>
              <a:rPr lang="ru-RU" dirty="0"/>
              <a:t>Режим работы суперпользователя,</a:t>
            </a:r>
            <a:br>
              <a:rPr lang="ru-RU" dirty="0"/>
            </a:br>
            <a:r>
              <a:rPr lang="ru-RU" dirty="0"/>
              <a:t>проверка статуса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5" y="4616541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</a:t>
            </a:r>
            <a:r>
              <a:rPr lang="ru-RU" dirty="0"/>
              <a:t> Открытие режима работа суперпользователя и проверка статуса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9" name="Объект 7">
            <a:extLst>
              <a:ext uri="{FF2B5EF4-FFF2-40B4-BE49-F238E27FC236}">
                <a16:creationId xmlns:a16="http://schemas.microsoft.com/office/drawing/2014/main" id="{9A4D3BBC-336A-44D7-8269-69E4548E2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974" r="2246" b="75432"/>
          <a:stretch/>
        </p:blipFill>
        <p:spPr>
          <a:xfrm>
            <a:off x="1738875" y="4238624"/>
            <a:ext cx="8548125" cy="2500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5939"/>
            <a:ext cx="10571998" cy="970450"/>
          </a:xfrm>
        </p:spPr>
        <p:txBody>
          <a:bodyPr/>
          <a:lstStyle/>
          <a:p>
            <a:r>
              <a:rPr lang="ru-RU" dirty="0"/>
              <a:t>Установка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5776651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2</a:t>
            </a:r>
            <a:r>
              <a:rPr lang="ru-RU" b="1" dirty="0"/>
              <a:t>.</a:t>
            </a:r>
            <a:r>
              <a:rPr lang="ru-RU" dirty="0"/>
              <a:t> Установка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9" name="Объект 7">
            <a:extLst>
              <a:ext uri="{FF2B5EF4-FFF2-40B4-BE49-F238E27FC236}">
                <a16:creationId xmlns:a16="http://schemas.microsoft.com/office/drawing/2014/main" id="{9A4D3BBC-336A-44D7-8269-69E4548E2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26327" r="1151" b="22565"/>
          <a:stretch/>
        </p:blipFill>
        <p:spPr>
          <a:xfrm>
            <a:off x="2899198" y="2162175"/>
            <a:ext cx="6330527" cy="36144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3020"/>
            <a:ext cx="10571998" cy="970450"/>
          </a:xfrm>
        </p:spPr>
        <p:txBody>
          <a:bodyPr/>
          <a:lstStyle/>
          <a:p>
            <a:r>
              <a:rPr lang="ru-RU" dirty="0"/>
              <a:t>Запуск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3802974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3</a:t>
            </a:r>
            <a:r>
              <a:rPr lang="ru-RU" b="1" dirty="0"/>
              <a:t>. </a:t>
            </a:r>
            <a:r>
              <a:rPr lang="ru-RU" dirty="0"/>
              <a:t>Запуск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9" name="Объект 7">
            <a:extLst>
              <a:ext uri="{FF2B5EF4-FFF2-40B4-BE49-F238E27FC236}">
                <a16:creationId xmlns:a16="http://schemas.microsoft.com/office/drawing/2014/main" id="{9A4D3BBC-336A-44D7-8269-69E4548E2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95802" r="40413" b="148"/>
          <a:stretch/>
        </p:blipFill>
        <p:spPr>
          <a:xfrm>
            <a:off x="3288890" y="3055026"/>
            <a:ext cx="6412115" cy="7479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статуса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29" y="5271304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Проверка статуса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4E0BF1A-65D5-4C5B-8CF7-00736F19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834" r="1719"/>
          <a:stretch/>
        </p:blipFill>
        <p:spPr>
          <a:xfrm>
            <a:off x="1972719" y="3057524"/>
            <a:ext cx="8104731" cy="2213779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Добавление службы в автозапуск и проверка статуса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2140873" y="5977178"/>
            <a:ext cx="791025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Добавление службы </a:t>
            </a:r>
            <a:r>
              <a:rPr lang="ru-RU" dirty="0" err="1"/>
              <a:t>Very</a:t>
            </a:r>
            <a:r>
              <a:rPr lang="ru-RU" dirty="0"/>
              <a:t> </a:t>
            </a:r>
            <a:r>
              <a:rPr lang="ru-RU" dirty="0" err="1"/>
              <a:t>Secure</a:t>
            </a:r>
            <a:r>
              <a:rPr lang="ru-RU" dirty="0"/>
              <a:t> FTP в автозапуск и проверка её статуса.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3E87EE1-D1D6-4A61-AE9D-E5FAF93E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0" r="1967" b="7963"/>
          <a:stretch/>
        </p:blipFill>
        <p:spPr>
          <a:xfrm>
            <a:off x="2367925" y="4333875"/>
            <a:ext cx="7309476" cy="1171576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Символические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13483" y="5612794"/>
            <a:ext cx="7965032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</a:t>
            </a:r>
            <a:r>
              <a:rPr lang="ru-RU" dirty="0"/>
              <a:t> Вывод на экран символических ссылок, добавление службы </a:t>
            </a:r>
            <a:r>
              <a:rPr lang="ru-RU" dirty="0" err="1"/>
              <a:t>Very</a:t>
            </a:r>
            <a:r>
              <a:rPr lang="ru-RU" dirty="0"/>
              <a:t> </a:t>
            </a:r>
            <a:r>
              <a:rPr lang="ru-RU" dirty="0" err="1"/>
              <a:t>Secure</a:t>
            </a:r>
            <a:r>
              <a:rPr lang="ru-RU" dirty="0"/>
              <a:t> FTP в автозапуск.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1A5E38F-8907-4437-B9EA-8D5BA1B0A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4" r="1067" b="60648"/>
          <a:stretch/>
        </p:blipFill>
        <p:spPr>
          <a:xfrm>
            <a:off x="2241864" y="3695700"/>
            <a:ext cx="7626036" cy="138112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461</TotalTime>
  <Words>297</Words>
  <Application>Microsoft Office PowerPoint</Application>
  <PresentationFormat>Широкоэкранный</PresentationFormat>
  <Paragraphs>39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Цитаты</vt:lpstr>
      <vt:lpstr>Лабораторная работа №5  Управление системными службами</vt:lpstr>
      <vt:lpstr>Цель работы:</vt:lpstr>
      <vt:lpstr>   Управление сервисами   </vt:lpstr>
      <vt:lpstr>Режим работы суперпользователя, проверка статуса</vt:lpstr>
      <vt:lpstr>Установка службы</vt:lpstr>
      <vt:lpstr>Запуск службы</vt:lpstr>
      <vt:lpstr>Проверка статуса службы</vt:lpstr>
      <vt:lpstr>Добавление службы в автозапуск и проверка статуса</vt:lpstr>
      <vt:lpstr>Символические ссылки</vt:lpstr>
      <vt:lpstr>Список зависимостей юнита</vt:lpstr>
      <vt:lpstr>Список зависимых юнитов</vt:lpstr>
      <vt:lpstr>   Конфликты юнитов   </vt:lpstr>
      <vt:lpstr>Установка iptables</vt:lpstr>
      <vt:lpstr>Попытка запуска</vt:lpstr>
      <vt:lpstr>Настройки конфликтов</vt:lpstr>
      <vt:lpstr>   Изолируемые цели   </vt:lpstr>
      <vt:lpstr>Открытие каталога, нахождение списка, переключение ОС</vt:lpstr>
      <vt:lpstr>Перезапуск ОС</vt:lpstr>
      <vt:lpstr>   Цель по умолчанию   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Наков Михаил</cp:lastModifiedBy>
  <cp:revision>98</cp:revision>
  <dcterms:created xsi:type="dcterms:W3CDTF">2022-11-11T17:59:21Z</dcterms:created>
  <dcterms:modified xsi:type="dcterms:W3CDTF">2025-02-14T13:12:26Z</dcterms:modified>
</cp:coreProperties>
</file>