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65" r:id="rId10"/>
    <p:sldId id="267" r:id="rId11"/>
    <p:sldId id="269" r:id="rId12"/>
    <p:sldId id="268" r:id="rId13"/>
    <p:sldId id="270" r:id="rId14"/>
    <p:sldId id="281" r:id="rId15"/>
    <p:sldId id="272" r:id="rId16"/>
    <p:sldId id="276" r:id="rId17"/>
    <p:sldId id="275" r:id="rId18"/>
    <p:sldId id="277" r:id="rId19"/>
    <p:sldId id="273" r:id="rId20"/>
    <p:sldId id="278" r:id="rId21"/>
    <p:sldId id="274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1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8AEB-D784-4B4B-BD8A-B27079F1EFE0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8230-FC4F-4443-A74B-FD9F939B4B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ga-a00-pc/svn/20120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 </a:t>
            </a:r>
            <a:r>
              <a:rPr lang="ko-KR" altLang="en-US" dirty="0" err="1" smtClean="0"/>
              <a:t>비쥬얼스튜디오</a:t>
            </a:r>
            <a:r>
              <a:rPr lang="ko-KR" altLang="en-US" dirty="0" smtClean="0"/>
              <a:t> 단축키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컨트롤</a:t>
            </a:r>
            <a:r>
              <a:rPr lang="en-US" altLang="ko-KR" dirty="0" smtClean="0"/>
              <a:t>+F5</a:t>
            </a:r>
          </a:p>
          <a:p>
            <a:r>
              <a:rPr lang="ko-KR" altLang="en-US" dirty="0" smtClean="0"/>
              <a:t>컴파일 </a:t>
            </a:r>
            <a:r>
              <a:rPr lang="ko-KR" altLang="en-US" dirty="0" err="1" smtClean="0"/>
              <a:t>에러난</a:t>
            </a:r>
            <a:r>
              <a:rPr lang="ko-KR" altLang="en-US" dirty="0" smtClean="0"/>
              <a:t> 곳으로 바로 이동 </a:t>
            </a:r>
            <a:r>
              <a:rPr lang="en-US" altLang="ko-KR" dirty="0" smtClean="0"/>
              <a:t>: F4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파일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최상단에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-  #</a:t>
            </a:r>
            <a:r>
              <a:rPr lang="en-US" altLang="ko-KR" dirty="0" err="1" smtClean="0"/>
              <a:t>pragma</a:t>
            </a:r>
            <a:r>
              <a:rPr lang="en-US" altLang="ko-KR" dirty="0" smtClean="0"/>
              <a:t> once </a:t>
            </a:r>
            <a:r>
              <a:rPr lang="ko-KR" altLang="en-US" dirty="0" smtClean="0"/>
              <a:t>를 꼭 붙여준다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개념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7422" y="1571612"/>
            <a:ext cx="2428892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4414" y="257174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=&gt;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7554" y="242886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F(x)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7752" y="25003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2"/>
                </a:solidFill>
              </a:rPr>
              <a:t>자료형</a:t>
            </a:r>
            <a:r>
              <a:rPr lang="ko-KR" altLang="en-US" dirty="0" smtClean="0"/>
              <a:t> 클래스이름</a:t>
            </a:r>
            <a:r>
              <a:rPr lang="en-US" altLang="ko-KR" dirty="0" smtClean="0"/>
              <a:t>::</a:t>
            </a:r>
            <a:r>
              <a:rPr lang="ko-KR" altLang="en-US" dirty="0" smtClean="0">
                <a:solidFill>
                  <a:srgbClr val="C00000"/>
                </a:solidFill>
              </a:rPr>
              <a:t>함수이름</a:t>
            </a:r>
            <a:r>
              <a:rPr lang="en-US" altLang="ko-KR" dirty="0" smtClean="0"/>
              <a:t>(</a:t>
            </a:r>
            <a:r>
              <a:rPr lang="ko-KR" altLang="en-US" dirty="0" err="1" smtClean="0">
                <a:solidFill>
                  <a:schemeClr val="tx2"/>
                </a:solidFill>
              </a:rPr>
              <a:t>자료형</a:t>
            </a:r>
            <a:r>
              <a:rPr lang="ko-KR" altLang="en-US" dirty="0" smtClean="0"/>
              <a:t> 변수이름</a:t>
            </a:r>
            <a:r>
              <a:rPr lang="en-US" altLang="ko-KR" dirty="0" smtClean="0"/>
              <a:t>, …)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sz="1800" dirty="0" err="1" smtClean="0"/>
              <a:t>반환값</a:t>
            </a:r>
            <a:r>
              <a:rPr lang="ko-KR" altLang="en-US" sz="1800" dirty="0" smtClean="0"/>
              <a:t>          </a:t>
            </a:r>
            <a:r>
              <a:rPr lang="ko-KR" altLang="en-US" sz="1800" dirty="0" err="1" smtClean="0"/>
              <a:t>호출시이름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(   </a:t>
            </a:r>
            <a:r>
              <a:rPr lang="ko-KR" altLang="en-US" sz="1800" dirty="0" err="1" smtClean="0"/>
              <a:t>인자값</a:t>
            </a:r>
            <a:r>
              <a:rPr lang="en-US" altLang="ko-KR" sz="1800" dirty="0" smtClean="0"/>
              <a:t>, … )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ko-KR" altLang="en-US" sz="1800" dirty="0" err="1" smtClean="0"/>
              <a:t>출력값</a:t>
            </a:r>
            <a:r>
              <a:rPr lang="ko-KR" altLang="en-US" sz="1800" dirty="0" smtClean="0"/>
              <a:t>                              </a:t>
            </a:r>
            <a:r>
              <a:rPr lang="ko-KR" altLang="en-US" sz="1800" dirty="0" err="1" smtClean="0"/>
              <a:t>입력값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클래스 함수가 아닐 때는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클래스이름</a:t>
            </a:r>
            <a:r>
              <a:rPr lang="en-US" altLang="ko-KR" sz="1800" dirty="0" smtClean="0"/>
              <a:t>::”</a:t>
            </a:r>
            <a:r>
              <a:rPr lang="ko-KR" altLang="en-US" sz="1800" dirty="0" smtClean="0"/>
              <a:t>은 쓰지 않는다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  30</a:t>
            </a:r>
            <a:r>
              <a:rPr lang="ko-KR" altLang="en-US" sz="1800" dirty="0" smtClean="0"/>
              <a:t>          </a:t>
            </a:r>
            <a:r>
              <a:rPr lang="en-US" altLang="ko-KR" sz="1800" dirty="0" smtClean="0"/>
              <a:t>Add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(  10, 20 )</a:t>
            </a:r>
          </a:p>
          <a:p>
            <a:pPr>
              <a:buNone/>
            </a:pPr>
            <a:r>
              <a:rPr lang="en-US" altLang="ko-KR" sz="1800" dirty="0" smtClean="0"/>
              <a:t>	  50</a:t>
            </a:r>
            <a:r>
              <a:rPr lang="ko-KR" altLang="en-US" sz="1800" dirty="0" smtClean="0"/>
              <a:t>          </a:t>
            </a:r>
            <a:r>
              <a:rPr lang="en-US" altLang="ko-KR" sz="1800" dirty="0" smtClean="0"/>
              <a:t>Add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(  30, 20 )</a:t>
            </a:r>
            <a:endParaRPr lang="ko-KR" altLang="en-US" sz="1800" dirty="0" smtClean="0"/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    (</a:t>
            </a:r>
            <a:r>
              <a:rPr lang="ko-KR" altLang="en-US" dirty="0" smtClean="0"/>
              <a:t>왼쪽이 오른쪽</a:t>
            </a:r>
            <a:r>
              <a:rPr lang="en-US" altLang="ko-KR" dirty="0" smtClean="0"/>
              <a:t>…)</a:t>
            </a:r>
          </a:p>
          <a:p>
            <a:r>
              <a:rPr lang="en-US" altLang="ko-KR" dirty="0" smtClean="0"/>
              <a:t>&lt; : </a:t>
            </a:r>
            <a:r>
              <a:rPr lang="ko-KR" altLang="en-US" dirty="0" smtClean="0"/>
              <a:t>보다 작다</a:t>
            </a:r>
            <a:endParaRPr lang="en-US" altLang="ko-KR" dirty="0" smtClean="0"/>
          </a:p>
          <a:p>
            <a:r>
              <a:rPr lang="en-US" altLang="ko-KR" dirty="0" smtClean="0"/>
              <a:t>&gt; : </a:t>
            </a:r>
            <a:r>
              <a:rPr lang="ko-KR" altLang="en-US" dirty="0" smtClean="0"/>
              <a:t>보다 크다</a:t>
            </a:r>
            <a:endParaRPr lang="en-US" altLang="ko-KR" dirty="0" smtClean="0"/>
          </a:p>
          <a:p>
            <a:r>
              <a:rPr lang="en-US" altLang="ko-KR" dirty="0" smtClean="0"/>
              <a:t>&lt;= : </a:t>
            </a:r>
            <a:r>
              <a:rPr lang="ko-KR" altLang="en-US" dirty="0" smtClean="0"/>
              <a:t>과 같거나 작다</a:t>
            </a:r>
            <a:endParaRPr lang="en-US" altLang="ko-KR" dirty="0" smtClean="0"/>
          </a:p>
          <a:p>
            <a:r>
              <a:rPr lang="en-US" altLang="ko-KR" dirty="0" smtClean="0"/>
              <a:t>&gt;= : </a:t>
            </a:r>
            <a:r>
              <a:rPr lang="ko-KR" altLang="en-US" dirty="0" smtClean="0"/>
              <a:t>과 같거나 크다</a:t>
            </a:r>
            <a:endParaRPr lang="en-US" altLang="ko-KR" dirty="0" smtClean="0"/>
          </a:p>
          <a:p>
            <a:r>
              <a:rPr lang="en-US" altLang="ko-KR" dirty="0" smtClean="0"/>
              <a:t>== : </a:t>
            </a:r>
            <a:r>
              <a:rPr lang="ko-KR" altLang="en-US" dirty="0" smtClean="0"/>
              <a:t>과 같다</a:t>
            </a:r>
            <a:endParaRPr lang="en-US" altLang="ko-KR" dirty="0" smtClean="0"/>
          </a:p>
          <a:p>
            <a:r>
              <a:rPr lang="en-US" altLang="ko-KR" dirty="0" smtClean="0"/>
              <a:t>!= : </a:t>
            </a:r>
            <a:r>
              <a:rPr lang="ko-KR" altLang="en-US" dirty="0" smtClean="0"/>
              <a:t>과 다르다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10 = 0 ……  !10 = 0</a:t>
            </a:r>
          </a:p>
          <a:p>
            <a:r>
              <a:rPr lang="en-US" altLang="ko-KR" dirty="0" smtClean="0"/>
              <a:t>not 0 = 1 …… !0 = 1</a:t>
            </a:r>
          </a:p>
          <a:p>
            <a:r>
              <a:rPr lang="en-US" altLang="ko-KR" dirty="0" smtClean="0"/>
              <a:t>++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증가한다</a:t>
            </a:r>
            <a:endParaRPr lang="en-US" altLang="ko-KR" dirty="0" smtClean="0"/>
          </a:p>
          <a:p>
            <a:r>
              <a:rPr lang="ko-KR" altLang="en-US" dirty="0" smtClean="0"/>
              <a:t>변수</a:t>
            </a:r>
            <a:r>
              <a:rPr lang="en-US" altLang="ko-KR" dirty="0" smtClean="0"/>
              <a:t>++	  :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증가한다</a:t>
            </a:r>
            <a:endParaRPr lang="en-US" altLang="ko-KR" dirty="0" smtClean="0"/>
          </a:p>
          <a:p>
            <a:r>
              <a:rPr lang="en-US" altLang="ko-KR" dirty="0" smtClean="0"/>
              <a:t>&amp;&amp; : </a:t>
            </a:r>
            <a:r>
              <a:rPr lang="ko-KR" altLang="en-US" dirty="0" smtClean="0"/>
              <a:t>그리고</a:t>
            </a:r>
            <a:endParaRPr lang="en-US" altLang="ko-KR" dirty="0" smtClean="0"/>
          </a:p>
          <a:p>
            <a:r>
              <a:rPr lang="en-US" altLang="ko-KR" smtClean="0"/>
              <a:t>|| : </a:t>
            </a:r>
            <a:r>
              <a:rPr lang="ko-KR" altLang="en-US" smtClean="0"/>
              <a:t>또는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1(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 – </a:t>
            </a:r>
            <a:r>
              <a:rPr lang="ko-KR" altLang="en-US" dirty="0" smtClean="0"/>
              <a:t>문자 하나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 : -128 ~ 127</a:t>
            </a:r>
          </a:p>
          <a:p>
            <a:r>
              <a:rPr lang="en-US" altLang="ko-KR" dirty="0" smtClean="0"/>
              <a:t>short – </a:t>
            </a:r>
            <a:r>
              <a:rPr lang="ko-KR" altLang="en-US" dirty="0" err="1" smtClean="0"/>
              <a:t>작은숫자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-32768 ~ 32767</a:t>
            </a:r>
          </a:p>
          <a:p>
            <a:pPr marL="342900" lvl="2" indent="-342900"/>
            <a:r>
              <a:rPr lang="en-US" altLang="ko-KR" dirty="0" smtClean="0"/>
              <a:t>long –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: -2147483648~ 2147483647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기계마다 틀리다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윈도우상에서는 숫자를 표현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: -2147483648~ 2147483647</a:t>
            </a:r>
          </a:p>
          <a:p>
            <a:r>
              <a:rPr lang="en-US" altLang="ko-KR" dirty="0" smtClean="0"/>
              <a:t>__int64 – </a:t>
            </a:r>
            <a:r>
              <a:rPr lang="ko-KR" altLang="en-US" dirty="0" smtClean="0"/>
              <a:t>아주 큰 정수</a:t>
            </a:r>
            <a:endParaRPr lang="en-US" altLang="ko-KR" dirty="0" smtClean="0"/>
          </a:p>
          <a:p>
            <a:pPr lvl="2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unsigned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앞에 붙여 </a:t>
            </a:r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음수가 없음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표현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2(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: </a:t>
            </a:r>
            <a:r>
              <a:rPr lang="ko-KR" altLang="en-US" dirty="0" smtClean="0"/>
              <a:t>소수를 표현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정밀도는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자리</a:t>
            </a:r>
            <a:endParaRPr lang="en-US" altLang="ko-KR" dirty="0" smtClean="0"/>
          </a:p>
          <a:p>
            <a:r>
              <a:rPr lang="en-US" altLang="ko-KR" dirty="0" smtClean="0"/>
              <a:t>double</a:t>
            </a:r>
          </a:p>
          <a:p>
            <a:pPr lvl="1"/>
            <a:r>
              <a:rPr lang="ko-KR" altLang="en-US" dirty="0" smtClean="0"/>
              <a:t>정밀도는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자리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598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317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036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5755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1474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7193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2912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631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350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069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5788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15074" y="135729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8598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317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0036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1474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7193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2912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8631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4350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0069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5788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15074" y="2071678"/>
            <a:ext cx="357190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#include &lt;vector&gt;</a:t>
            </a:r>
          </a:p>
          <a:p>
            <a:pPr>
              <a:buNone/>
            </a:pPr>
            <a:r>
              <a:rPr lang="en-US" altLang="ko-KR" dirty="0" smtClean="0"/>
              <a:t>  using </a:t>
            </a:r>
            <a:r>
              <a:rPr lang="en-US" altLang="ko-KR" dirty="0" err="1" smtClean="0"/>
              <a:t>namesapce</a:t>
            </a:r>
            <a:r>
              <a:rPr lang="en-US" altLang="ko-KR" dirty="0" smtClean="0"/>
              <a:t> std;</a:t>
            </a:r>
          </a:p>
          <a:p>
            <a:r>
              <a:rPr lang="en-US" altLang="ko-KR" dirty="0" smtClean="0"/>
              <a:t>vector&lt;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변수이름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http://SGA-A00-PC/svn/201208</a:t>
            </a:r>
            <a:endParaRPr lang="en-US" altLang="ko-KR" dirty="0" smtClean="0"/>
          </a:p>
          <a:p>
            <a:r>
              <a:rPr lang="en-US" altLang="ko-KR" dirty="0" smtClean="0"/>
              <a:t>admin/admin</a:t>
            </a:r>
          </a:p>
          <a:p>
            <a:r>
              <a:rPr lang="en-US" altLang="ko-KR" dirty="0" smtClean="0"/>
              <a:t>Update :</a:t>
            </a:r>
            <a:r>
              <a:rPr lang="ko-KR" altLang="en-US" dirty="0" smtClean="0"/>
              <a:t> 최신 자료로 업데이트</a:t>
            </a:r>
            <a:endParaRPr lang="en-US" altLang="ko-KR" dirty="0" smtClean="0"/>
          </a:p>
          <a:p>
            <a:r>
              <a:rPr lang="en-US" altLang="ko-KR" dirty="0" smtClean="0"/>
              <a:t>Add : </a:t>
            </a:r>
            <a:r>
              <a:rPr lang="ko-KR" altLang="en-US" dirty="0" smtClean="0"/>
              <a:t>파일이나 폴더를 추가</a:t>
            </a:r>
            <a:endParaRPr lang="en-US" altLang="ko-KR" dirty="0" smtClean="0"/>
          </a:p>
          <a:p>
            <a:r>
              <a:rPr lang="en-US" altLang="ko-KR" dirty="0" smtClean="0"/>
              <a:t>Commit : </a:t>
            </a:r>
            <a:r>
              <a:rPr lang="ko-KR" altLang="en-US" dirty="0" smtClean="0"/>
              <a:t>변경 사항을 서버로 전송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vector.push_back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3108" y="1285860"/>
            <a:ext cx="500066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43108" y="1857364"/>
            <a:ext cx="500066" cy="50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3174" y="1857364"/>
            <a:ext cx="500066" cy="50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3000372"/>
            <a:ext cx="500066" cy="50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34" y="16430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0034" y="307181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vector&lt;</a:t>
            </a:r>
            <a:r>
              <a:rPr lang="en-US" altLang="ko-KR" dirty="0" err="1" smtClean="0"/>
              <a:t>MyRect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643174" y="3786190"/>
            <a:ext cx="500066" cy="50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43240" y="3786190"/>
            <a:ext cx="500066" cy="50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43174" y="4429132"/>
            <a:ext cx="500066" cy="50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43240" y="4429132"/>
            <a:ext cx="500066" cy="50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43306" y="4429132"/>
            <a:ext cx="500066" cy="50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e+x</a:t>
            </a:r>
            <a:r>
              <a:rPr lang="ko-KR" altLang="en-US" dirty="0" smtClean="0"/>
              <a:t>형태의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 == 1.0 * 10 == 1.0 * e+1</a:t>
            </a:r>
          </a:p>
          <a:p>
            <a:r>
              <a:rPr lang="en-US" altLang="ko-KR" dirty="0" smtClean="0"/>
              <a:t>100 == 1.0 * 100 == 1.0 * 10^2</a:t>
            </a:r>
          </a:p>
          <a:p>
            <a:pPr>
              <a:buNone/>
            </a:pPr>
            <a:r>
              <a:rPr lang="en-US" altLang="ko-KR" dirty="0" smtClean="0"/>
              <a:t>         == 1.0e+2</a:t>
            </a:r>
          </a:p>
          <a:p>
            <a:pPr>
              <a:buNone/>
            </a:pPr>
            <a:r>
              <a:rPr lang="en-US" altLang="ko-KR" dirty="0" smtClean="0"/>
              <a:t>    1.0e+5 == 100000</a:t>
            </a:r>
          </a:p>
          <a:p>
            <a:pPr>
              <a:buNone/>
            </a:pPr>
            <a:r>
              <a:rPr lang="en-US" altLang="ko-KR" dirty="0" smtClean="0"/>
              <a:t>    1.0e-1 == 0.1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https://github.com/raspisanie/sbs20120806.git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*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*  *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*  *  *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만들기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- VS(Visual Studio)</a:t>
            </a:r>
            <a:r>
              <a:rPr lang="ko-KR" altLang="en-US" dirty="0" smtClean="0"/>
              <a:t>의 솔루션탐색기에서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“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버튼을 누르고 </a:t>
            </a:r>
            <a:r>
              <a:rPr lang="ko-KR" altLang="en-US" dirty="0" smtClean="0">
                <a:solidFill>
                  <a:srgbClr val="FF0000"/>
                </a:solidFill>
              </a:rPr>
              <a:t>클래스이름</a:t>
            </a:r>
            <a:r>
              <a:rPr lang="ko-KR" altLang="en-US" dirty="0" smtClean="0"/>
              <a:t> 지정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#include</a:t>
            </a:r>
          </a:p>
          <a:p>
            <a:pPr>
              <a:buNone/>
            </a:pPr>
            <a:r>
              <a:rPr lang="en-US" altLang="ko-KR" dirty="0" smtClean="0"/>
              <a:t> – </a:t>
            </a:r>
            <a:r>
              <a:rPr lang="ko-KR" altLang="en-US" sz="2800" dirty="0" smtClean="0"/>
              <a:t>다른 클래스를 사용 할 수 있도록 불러온다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한 행을 </a:t>
            </a:r>
            <a:r>
              <a:rPr lang="ko-KR" altLang="en-US" sz="2800" dirty="0" err="1" smtClean="0"/>
              <a:t>마칠때는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;</a:t>
            </a:r>
            <a:r>
              <a:rPr lang="ko-KR" altLang="en-US" sz="2800" dirty="0" smtClean="0"/>
              <a:t>을 붙여준다</a:t>
            </a:r>
            <a:endParaRPr lang="en-US" altLang="ko-KR" sz="2800" dirty="0" smtClean="0"/>
          </a:p>
          <a:p>
            <a:r>
              <a:rPr lang="ko-KR" altLang="en-US" sz="2800" dirty="0" smtClean="0"/>
              <a:t>프로그램의 시작은 항상 </a:t>
            </a:r>
            <a:r>
              <a:rPr lang="en-US" altLang="ko-KR" sz="2800" dirty="0" smtClean="0"/>
              <a:t>main</a:t>
            </a:r>
            <a:r>
              <a:rPr lang="ko-KR" altLang="en-US" sz="2800" dirty="0" smtClean="0"/>
              <a:t>에서부터 시작한다</a:t>
            </a:r>
            <a:endParaRPr lang="en-US" altLang="ko-KR" sz="2800" dirty="0" smtClean="0"/>
          </a:p>
          <a:p>
            <a:r>
              <a:rPr lang="ko-KR" altLang="en-US" sz="2800" dirty="0" smtClean="0"/>
              <a:t>행동을 정의하는 문법은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- void </a:t>
            </a:r>
            <a:r>
              <a:rPr lang="ko-KR" altLang="en-US" sz="2800" dirty="0" smtClean="0"/>
              <a:t>행동이름</a:t>
            </a:r>
            <a:r>
              <a:rPr lang="en-US" altLang="ko-KR" sz="2800" dirty="0" smtClean="0"/>
              <a:t>(); - h</a:t>
            </a:r>
            <a:r>
              <a:rPr lang="ko-KR" altLang="en-US" sz="2800" dirty="0" smtClean="0"/>
              <a:t>파일에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- </a:t>
            </a:r>
            <a:r>
              <a:rPr lang="ko-KR" altLang="en-US" sz="2800" dirty="0" smtClean="0"/>
              <a:t>행동 구현은 </a:t>
            </a:r>
            <a:r>
              <a:rPr lang="en-US" altLang="ko-KR" sz="2800" dirty="0" smtClean="0"/>
              <a:t>– </a:t>
            </a:r>
            <a:r>
              <a:rPr lang="en-US" altLang="ko-KR" sz="2800" dirty="0" err="1" smtClean="0"/>
              <a:t>cpp</a:t>
            </a:r>
            <a:r>
              <a:rPr lang="ko-KR" altLang="en-US" sz="2800" dirty="0" smtClean="0"/>
              <a:t>파일에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   void </a:t>
            </a:r>
            <a:r>
              <a:rPr lang="ko-KR" altLang="en-US" sz="2800" dirty="0" smtClean="0"/>
              <a:t>클래스이름</a:t>
            </a:r>
            <a:r>
              <a:rPr lang="en-US" altLang="ko-KR" sz="2800" dirty="0" smtClean="0"/>
              <a:t>::</a:t>
            </a:r>
            <a:r>
              <a:rPr lang="ko-KR" altLang="en-US" sz="2800" dirty="0" smtClean="0"/>
              <a:t>행동이름</a:t>
            </a:r>
            <a:r>
              <a:rPr lang="en-US" altLang="ko-KR" sz="2800" dirty="0" smtClean="0"/>
              <a:t>()</a:t>
            </a:r>
            <a:br>
              <a:rPr lang="en-US" altLang="ko-KR" sz="2800" dirty="0" smtClean="0"/>
            </a:br>
            <a:r>
              <a:rPr lang="en-US" altLang="ko-KR" sz="2800" dirty="0" smtClean="0"/>
              <a:t>    {</a:t>
            </a:r>
            <a:br>
              <a:rPr lang="en-US" altLang="ko-KR" sz="2800" dirty="0" smtClean="0"/>
            </a:br>
            <a:r>
              <a:rPr lang="en-US" altLang="ko-KR" sz="2800" dirty="0" smtClean="0"/>
              <a:t>        </a:t>
            </a:r>
            <a:r>
              <a:rPr lang="ko-KR" altLang="en-US" sz="2800" dirty="0" smtClean="0"/>
              <a:t>구현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  }</a:t>
            </a:r>
          </a:p>
          <a:p>
            <a:pPr>
              <a:buNone/>
            </a:pPr>
            <a:endParaRPr lang="ko-KR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화면에 찍는 방법은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찍을 내용</a:t>
            </a:r>
            <a:r>
              <a:rPr lang="en-US" altLang="ko-KR" dirty="0" smtClean="0"/>
              <a:t>”); </a:t>
            </a:r>
            <a:r>
              <a:rPr lang="ko-KR" altLang="en-US" dirty="0" smtClean="0"/>
              <a:t>또는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(“%s”,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c_str</a:t>
            </a:r>
            <a:r>
              <a:rPr lang="en-US" altLang="ko-KR" dirty="0" smtClean="0"/>
              <a:t>());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(“%d”,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{   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{</a:t>
            </a:r>
          </a:p>
          <a:p>
            <a:pPr>
              <a:buNone/>
            </a:pPr>
            <a:r>
              <a:rPr lang="en-US" altLang="ko-KR" dirty="0" smtClean="0"/>
              <a:t>  }</a:t>
            </a:r>
          </a:p>
          <a:p>
            <a:pPr>
              <a:buNone/>
            </a:pPr>
            <a:r>
              <a:rPr lang="en-US" altLang="ko-KR" dirty="0" smtClean="0"/>
              <a:t>  else</a:t>
            </a:r>
            <a:br>
              <a:rPr lang="en-US" altLang="ko-KR" dirty="0" smtClean="0"/>
            </a:b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F9</a:t>
            </a:r>
            <a:r>
              <a:rPr lang="ko-KR" altLang="en-US" dirty="0" smtClean="0"/>
              <a:t>로 브레이크포인트를 잡는다</a:t>
            </a:r>
            <a:endParaRPr lang="en-US" altLang="ko-KR" dirty="0" smtClean="0"/>
          </a:p>
          <a:p>
            <a:r>
              <a:rPr lang="en-US" altLang="ko-KR" dirty="0" smtClean="0"/>
              <a:t>F5</a:t>
            </a:r>
            <a:r>
              <a:rPr lang="ko-KR" altLang="en-US" dirty="0" smtClean="0"/>
              <a:t>로 디버그 모드 실행을 한다</a:t>
            </a:r>
            <a:endParaRPr lang="en-US" altLang="ko-KR" dirty="0" smtClean="0"/>
          </a:p>
          <a:p>
            <a:r>
              <a:rPr lang="en-US" altLang="ko-KR" dirty="0" smtClean="0"/>
              <a:t>F10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실행을 할 수 있다</a:t>
            </a:r>
            <a:endParaRPr lang="en-US" altLang="ko-KR" dirty="0" smtClean="0"/>
          </a:p>
          <a:p>
            <a:r>
              <a:rPr lang="en-US" altLang="ko-KR" dirty="0" smtClean="0"/>
              <a:t>F11</a:t>
            </a:r>
            <a:r>
              <a:rPr lang="ko-KR" altLang="en-US" dirty="0" smtClean="0"/>
              <a:t>로 동작 내부를 탐험할 수 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게임의 실행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입력 받는다</a:t>
            </a:r>
            <a:endParaRPr lang="en-US" altLang="ko-KR" dirty="0" smtClean="0"/>
          </a:p>
          <a:p>
            <a:r>
              <a:rPr lang="ko-KR" altLang="en-US" dirty="0" smtClean="0"/>
              <a:t>입력을 토대로 내부 데이터 처리를 한다</a:t>
            </a:r>
            <a:endParaRPr lang="en-US" altLang="ko-KR" dirty="0" smtClean="0"/>
          </a:p>
          <a:p>
            <a:r>
              <a:rPr lang="ko-KR" altLang="en-US" dirty="0" smtClean="0"/>
              <a:t>필요하다면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처리를 한다</a:t>
            </a:r>
            <a:endParaRPr lang="en-US" altLang="ko-KR" dirty="0" smtClean="0"/>
          </a:p>
          <a:p>
            <a:r>
              <a:rPr lang="ko-KR" altLang="en-US" dirty="0" smtClean="0"/>
              <a:t>내부 데이터를 바탕으로 화면에 그려준다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while (true)</a:t>
            </a:r>
          </a:p>
          <a:p>
            <a:pPr>
              <a:buNone/>
            </a:pPr>
            <a:r>
              <a:rPr lang="en-US" altLang="ko-KR" dirty="0" smtClean="0"/>
              <a:t>  {</a:t>
            </a:r>
          </a:p>
          <a:p>
            <a:pPr>
              <a:buNone/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반복할 구문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for ( 1 ; 2 ; 4 )  // 2</a:t>
            </a:r>
            <a:r>
              <a:rPr lang="ko-KR" altLang="en-US" dirty="0" smtClean="0"/>
              <a:t>번이 거짓이 되면 탈출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       3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실행 순서는 </a:t>
            </a:r>
            <a:r>
              <a:rPr lang="en-US" altLang="ko-KR" dirty="0" smtClean="0"/>
              <a:t>1, 2, 3, 4, 2, 3, 4, 2, 3, 4, 2…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515</Words>
  <Application>Microsoft Office PowerPoint</Application>
  <PresentationFormat>화면 슬라이드 쇼(4:3)</PresentationFormat>
  <Paragraphs>151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MS 비쥬얼스튜디오 단축키</vt:lpstr>
      <vt:lpstr>SVN</vt:lpstr>
      <vt:lpstr>class</vt:lpstr>
      <vt:lpstr>문법1</vt:lpstr>
      <vt:lpstr>문법2</vt:lpstr>
      <vt:lpstr>if</vt:lpstr>
      <vt:lpstr>디버깅</vt:lpstr>
      <vt:lpstr>게임의 실행 과정</vt:lpstr>
      <vt:lpstr>반복문</vt:lpstr>
      <vt:lpstr>헤더 파일 만들기</vt:lpstr>
      <vt:lpstr>함수의 개념</vt:lpstr>
      <vt:lpstr>함수</vt:lpstr>
      <vt:lpstr>연산자1</vt:lpstr>
      <vt:lpstr>연산자2</vt:lpstr>
      <vt:lpstr>자료형1(정수)</vt:lpstr>
      <vt:lpstr>unsigned</vt:lpstr>
      <vt:lpstr>자료형2(소수)</vt:lpstr>
      <vt:lpstr>슬라이드 18</vt:lpstr>
      <vt:lpstr>vector</vt:lpstr>
      <vt:lpstr>vector.push_back()</vt:lpstr>
      <vt:lpstr>e+x형태의 표현</vt:lpstr>
      <vt:lpstr>GitHub</vt:lpstr>
      <vt:lpstr>슬라이드 23</vt:lpstr>
    </vt:vector>
  </TitlesOfParts>
  <Company>SBS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비쥬얼스튜디오 단축키</dc:title>
  <dc:creator>SGA-A00</dc:creator>
  <cp:lastModifiedBy>SGA-A00</cp:lastModifiedBy>
  <cp:revision>97</cp:revision>
  <dcterms:created xsi:type="dcterms:W3CDTF">2012-08-06T11:38:34Z</dcterms:created>
  <dcterms:modified xsi:type="dcterms:W3CDTF">2012-08-16T12:33:24Z</dcterms:modified>
</cp:coreProperties>
</file>