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rts.ac.uk/rocketry/rocket-airframes" TargetMode="External"/><Relationship Id="rId3" Type="http://schemas.openxmlformats.org/officeDocument/2006/relationships/hyperlink" Target="https://www.grc.nasa.gov/www/k-12/rocket/rockpart.html" TargetMode="External"/><Relationship Id="rId4" Type="http://schemas.openxmlformats.org/officeDocument/2006/relationships/hyperlink" Target="https://www.nar.org/landing/building-rockets-preview-of-member-guidebook/" TargetMode="External"/><Relationship Id="rId11" Type="http://schemas.openxmlformats.org/officeDocument/2006/relationships/hyperlink" Target="http://www.unm.edu/~tbeach/IT145/week05/parts.html" TargetMode="External"/><Relationship Id="rId10" Type="http://schemas.openxmlformats.org/officeDocument/2006/relationships/hyperlink" Target="https://themodelrocket.com/best-materials-to-make-model-rockets/" TargetMode="External"/><Relationship Id="rId12" Type="http://schemas.openxmlformats.org/officeDocument/2006/relationships/hyperlink" Target="https://themodelrocket.com/best-materials-to-make-model-rockets/" TargetMode="External"/><Relationship Id="rId9" Type="http://schemas.openxmlformats.org/officeDocument/2006/relationships/hyperlink" Target="https://askdruniverse.wsu.edu/2015/06/28/what-materials-would-you-use-to-make-a-rocket/" TargetMode="External"/><Relationship Id="rId5" Type="http://schemas.openxmlformats.org/officeDocument/2006/relationships/hyperlink" Target="https://www.nar.org/wp-content/uploads/2014/03/NAR-Rocketry-Basics.pdf" TargetMode="External"/><Relationship Id="rId6" Type="http://schemas.openxmlformats.org/officeDocument/2006/relationships/hyperlink" Target="https://howthingsfly.si.edu/ask-an-explainer/what-kind-materials-are-used-rockets" TargetMode="External"/><Relationship Id="rId7" Type="http://schemas.openxmlformats.org/officeDocument/2006/relationships/hyperlink" Target="https://web.wpi.edu/Pubs/E-project/Available/E-project-040720-011451/unrestricted/Design,_Analysis,_and_Test_of_a_High-Powered_Model_Rocket.pdf" TargetMode="External"/><Relationship Id="rId8" Type="http://schemas.openxmlformats.org/officeDocument/2006/relationships/hyperlink" Target="https://www.asp-rocketry.com/ecommerce/Model-Rocket-Parts-Building-Materials.cfm?cat_id=7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cebook.com/specialisedfibreglassltd/" TargetMode="External"/><Relationship Id="rId3" Type="http://schemas.openxmlformats.org/officeDocument/2006/relationships/hyperlink" Target="https://www.phelpsgaskets.com/blog/fiberglass--types-properties-and-applications-across-industries" TargetMode="External"/><Relationship Id="rId4" Type="http://schemas.openxmlformats.org/officeDocument/2006/relationships/hyperlink" Target="https://www.nar.org/fai-spacemodeling/construction-techniques/lightweight-fiberglass-tube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cebook.com/specialisedfibreglassltd/" TargetMode="External"/><Relationship Id="rId3" Type="http://schemas.openxmlformats.org/officeDocument/2006/relationships/hyperlink" Target="https://www.phelpsgaskets.com/blog/fiberglass--types-properties-and-applications-across-industries" TargetMode="External"/><Relationship Id="rId4" Type="http://schemas.openxmlformats.org/officeDocument/2006/relationships/hyperlink" Target="https://www.nar.org/fai-spacemodeling/construction-techniques/lightweight-fiberglass-tub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cebook.com/specialisedfibreglassltd/" TargetMode="External"/><Relationship Id="rId3" Type="http://schemas.openxmlformats.org/officeDocument/2006/relationships/hyperlink" Target="https://yaoota.com/en-ke/product/130g-10mx1m-fibreglass-fibre-glass-cloth-fabric-plain-weav-2-price-from-jumia-kenya" TargetMode="External"/><Relationship Id="rId4" Type="http://schemas.openxmlformats.org/officeDocument/2006/relationships/hyperlink" Target="https://www.phelpsgaskets.com/blog/fiberglass--types-properties-and-applications-across-industries" TargetMode="External"/><Relationship Id="rId5" Type="http://schemas.openxmlformats.org/officeDocument/2006/relationships/hyperlink" Target="https://www.nar.org/fai-spacemodeling/construction-techniques/lightweight-fiberglass-tube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pogeerockets.com/education/downloads/Newsletter370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pogeerockets.com/education/downloads/Newsletter370.pdf" TargetMode="External"/><Relationship Id="rId3" Type="http://schemas.openxmlformats.org/officeDocument/2006/relationships/hyperlink" Target="https://hysealstrip.en.alibaba.com/product/62555741418-818177407/UV_resistance_Fiberglass_Peel_Ply_Fabric.html" TargetMode="External"/><Relationship Id="rId4" Type="http://schemas.openxmlformats.org/officeDocument/2006/relationships/hyperlink" Target="https://fiberglasssource.com/products/peel-ply-nylon-b-100-58-inch-price-per-yard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izz.co.ke/product/7453555/wws-balsa-wood-sheets-75-x-305-x-3-2-mm-3-x-12-x-1-8-inch-9-pack-model-making-craft-aircraft-ship-modelling/" TargetMode="External"/><Relationship Id="rId3" Type="http://schemas.openxmlformats.org/officeDocument/2006/relationships/hyperlink" Target="https://uasatucla.org/docs/mechanical/tutorials/wood" TargetMode="External"/><Relationship Id="rId4" Type="http://schemas.openxmlformats.org/officeDocument/2006/relationships/hyperlink" Target="https://yaoota.com/en-ke/product/generic-200-x-300-x-15mm-with-100-real-carbon-fiber-plate-pa-price-from-jumia-keny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izz.co.ke/product/7453555/wws-balsa-wood-sheets-75-x-305-x-3-2-mm-3-x-12-x-1-8-inch-9-pack-model-making-craft-aircraft-ship-modelling/" TargetMode="External"/><Relationship Id="rId3" Type="http://schemas.openxmlformats.org/officeDocument/2006/relationships/hyperlink" Target="https://uasatucla.org/docs/mechanical/tutorials/wood" TargetMode="External"/><Relationship Id="rId4" Type="http://schemas.openxmlformats.org/officeDocument/2006/relationships/hyperlink" Target="https://yaoota.com/en-ke/product/generic-200-x-300-x-15mm-with-100-real-carbon-fiber-plate-pa-price-from-jumia-kenya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86aa461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86aa461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Kevlar (para-aramid) is a heat-resistant and strong synthetic fiber.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advanced materials handle the greater forces imposed by high-thrust motors and greater weights.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create a structure that will not fold under the stresses of flight.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6aa461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6aa461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Kevlar (para-aramid) is a heat-resistant and strong synthetic fiber.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disadvantages are low toughness and a curing reaction that involves the generation of water. This water can remain trapped within </a:t>
            </a:r>
            <a:r>
              <a:rPr lang="en"/>
              <a:t>the</a:t>
            </a:r>
            <a:r>
              <a:rPr lang="en"/>
              <a:t> composite and during a fire steam can generated which can damage the structure of the material.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6aa461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6aa461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aa461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6aa461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Garolie is a type of fibreglass.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5ec51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85ec51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https://www.herts.ac.uk/rocketry/rocket-airframes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https://www.grc.nasa.gov/www/k-12/rocket/rockpart.html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https://www.nar.org/landing/building-rockets-preview-of-member-guidebook/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https://www.nar.org/wp-content/uploads/2014/03/NAR-Rocketry-Basics.pdf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https://howthingsfly.si.edu/ask-an-explainer/what-kind-materials-are-used-rockets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https://web.wpi.edu/Pubs/E-project/Available/E-project-040720-011451/unrestricted/Design,_Analysis,_and_Test_of_a_High-Powered_Model_Rocket.pdf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https://www.asp-rocketry.com/ecommerce/Model-Rocket-Parts-Building-Materials.cfm?cat_id=7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https://askdruniverse.wsu.edu/2015/06/28/what-materials-would-you-use-to-make-a-rocket/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https://themodelrocket.com/best-materials-to-make-model-rockets/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http://www.unm.edu/~tbeach/IT145/week05/parts.html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https://themodelrocket.com/best-materials-to-make-model-rockets/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5ec51e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5ec51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https://www.facebook.com/specialisedfibreglassltd/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Fiberglass – Types, Properties, and Applications | Phelps Industrial Products (phelpsgaskets.com)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Lightweight Fiberglass Tubes | National Association of Rocketry (nar.org)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6b17ec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6b17ec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https://www.facebook.com/specialisedfibreglassltd/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Fiberglass – Types, Properties, and Applications | Phelps Industrial Products (phelpsgaskets.com)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Lightweight Fiberglass Tubes | National Association of Rocketry (nar.org)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6b17ec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6b17ec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https://www.facebook.com/specialisedfibreglassltd/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130g 10mx1m Fibreglass Fibre Glass Cloth Fabric Plain Weave For Model Airplane price from jumia in Kenya - Yaoota!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Fiberglass – Types, Properties, and Applications | Phelps Industrial Products (phelpsgaskets.com)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Lightweight Fiberglass Tubes | National Association of Rocketry (nar.org)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85ec51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85ec51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https://www.apogeerockets.com/education/downloads/Newsletter370.pdf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6b17ec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6b17ec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https://www.apogeerockets.com/education/downloads/Newsletter370.pdf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Uv Resistance Fiberglass Peel Ply Fabric - Buy Peel Ply,Peel Ply,Peel Ply Product on Alibaba.com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Peel Ply 60 inch Wide – Fiberglass Source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6b17e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6b17e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WWS Balsa Wood Sheets 75 x 305 x 3.2 mm (3 x 12 x 1/8 inch) - 9 Pack – Model Making Craft Aircraft Ship Modelling in Kenya | Whizz Trains &amp; Accessories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Wood Fabrication Tutorial | UAS@UCLA (uasatucla.org)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200 x 300 x 1.5mm With 100% Real Carbon Fiber plate panel sheet 3K plain weave price from jumia in Kenya - Yaoota!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b17ec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6b17ec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WWS Balsa Wood Sheets 75 x 305 x 3.2 mm (3 x 12 x 1/8 inch) - 9 Pack – Model Making Craft Aircraft Ship Modelling in Kenya | Whizz Trains &amp; Accessories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Wood Fabrication Tutorial | UAS@UCLA (uasatucla.org)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200 x 300 x 1.5mm With 100% Real Carbon Fiber plate panel sheet 3K plain weave price from jumia in Kenya - Yaoota!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6aa46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6aa46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suwp-uploads.s3.amazonaws.com/uploads/sites/44/2014/10/25.-Solid-Fuselage-Design-and-Structure.pdf" TargetMode="External"/><Relationship Id="rId4" Type="http://schemas.openxmlformats.org/officeDocument/2006/relationships/hyperlink" Target="https://www.nar.org/landing/building-rockets-preview-of-member-guidebook/" TargetMode="External"/><Relationship Id="rId9" Type="http://schemas.openxmlformats.org/officeDocument/2006/relationships/hyperlink" Target="https://web.wpi.edu/Pubs/E-project/Available/E-project-040720-011451/unrestricted/Design,_Analysis,_and_Test_of_a_High-Powered_Model_Rocket.pdf" TargetMode="External"/><Relationship Id="rId5" Type="http://schemas.openxmlformats.org/officeDocument/2006/relationships/hyperlink" Target="https://www.nar.org/wp-content/uploads/2014/03/NAR-Rocketry-Basics.pdf" TargetMode="External"/><Relationship Id="rId6" Type="http://schemas.openxmlformats.org/officeDocument/2006/relationships/hyperlink" Target="https://www.herts.ac.uk/rocketry/rocket-airframes" TargetMode="External"/><Relationship Id="rId7" Type="http://schemas.openxmlformats.org/officeDocument/2006/relationships/hyperlink" Target="https://www.grc.nasa.gov/www/k-12/rocket/rockpart.html" TargetMode="External"/><Relationship Id="rId8" Type="http://schemas.openxmlformats.org/officeDocument/2006/relationships/hyperlink" Target="https://howthingsfly.si.edu/ask-an-explainer/what-kind-materials-are-used-rocke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NAKUJA PROJECT- N2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AIRFRAME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Body tube, payload (Airframe)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400" y="10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 be made from </a:t>
            </a:r>
            <a:r>
              <a:rPr b="1" lang="en">
                <a:solidFill>
                  <a:srgbClr val="00FFFF"/>
                </a:solidFill>
              </a:rPr>
              <a:t>phenolic tubing, carbon fiber, fibreglass, heavy-walled paper.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9900"/>
            <a:ext cx="3611725" cy="2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075" y="1509900"/>
            <a:ext cx="4630225" cy="30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Body tube, payload (Airframe)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0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FFFF"/>
                </a:solidFill>
              </a:rPr>
              <a:t>Phenolic tubing</a:t>
            </a:r>
            <a:r>
              <a:rPr lang="en">
                <a:solidFill>
                  <a:srgbClr val="FF0000"/>
                </a:solidFill>
              </a:rPr>
              <a:t> is a resin impregnated, spiral wrapped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and heat curred tube. It is much stronger than a cardboard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Tubing, with almost 5x the compression strength. It is also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 very good base for rockets that will require the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strengthening of fibreglass, Kevlar, carbon fiber or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similar materials.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3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Rigid materials are used to provide stiffness with minimum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>
                <a:solidFill>
                  <a:srgbClr val="FF0000"/>
                </a:solidFill>
              </a:rPr>
              <a:t>hickness.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Balsa wood or basswood are used.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Wafer glass</a:t>
            </a:r>
            <a:r>
              <a:rPr lang="en">
                <a:solidFill>
                  <a:srgbClr val="FF0000"/>
                </a:solidFill>
              </a:rPr>
              <a:t> is also used- Thin material made </a:t>
            </a:r>
            <a:r>
              <a:rPr lang="en">
                <a:solidFill>
                  <a:srgbClr val="FF0000"/>
                </a:solidFill>
              </a:rPr>
              <a:t>from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plastics and fibreglass called G-10 (garolite).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High power rockets use </a:t>
            </a:r>
            <a:r>
              <a:rPr lang="en">
                <a:solidFill>
                  <a:srgbClr val="00FFFF"/>
                </a:solidFill>
              </a:rPr>
              <a:t>aircraft-grade birch plywood or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thicker sheets of garolite.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Motor Tube and Centering rings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0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motor tube is often made of the same material as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airframe: </a:t>
            </a:r>
            <a:r>
              <a:rPr lang="en">
                <a:solidFill>
                  <a:srgbClr val="00FFFF"/>
                </a:solidFill>
              </a:rPr>
              <a:t>phenolic tubing, carbon fiber, fibreglass, heavy-walled paper.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Centering rings are made from </a:t>
            </a:r>
            <a:r>
              <a:rPr lang="en">
                <a:solidFill>
                  <a:srgbClr val="00FFFF"/>
                </a:solidFill>
              </a:rPr>
              <a:t>cardboard</a:t>
            </a:r>
            <a:r>
              <a:rPr lang="en">
                <a:solidFill>
                  <a:srgbClr val="FF0000"/>
                </a:solidFill>
              </a:rPr>
              <a:t> or </a:t>
            </a:r>
            <a:r>
              <a:rPr lang="en">
                <a:solidFill>
                  <a:srgbClr val="00FFFF"/>
                </a:solidFill>
              </a:rPr>
              <a:t>balsa wood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(model-rocket) and </a:t>
            </a:r>
            <a:r>
              <a:rPr lang="en">
                <a:solidFill>
                  <a:srgbClr val="00FFFF"/>
                </a:solidFill>
              </a:rPr>
              <a:t>plywood or garolite </a:t>
            </a:r>
            <a:r>
              <a:rPr lang="en">
                <a:solidFill>
                  <a:srgbClr val="FF0000"/>
                </a:solidFill>
              </a:rPr>
              <a:t>(high power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rockets).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https://wsuwp-uploads.s3.amazonaws.com/uploads/sites/44/2014/10/25.-Solid-Fuselage-Design-and-Structure.pdf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hlink"/>
                </a:solidFill>
                <a:hlinkClick r:id="rId4"/>
              </a:rPr>
              <a:t>https://www.nar.org/landing/building-rockets-preview-of-member-guidebook/</a:t>
            </a:r>
            <a:endParaRPr baseline="-25000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6000" u="sng">
                <a:solidFill>
                  <a:schemeClr val="hlink"/>
                </a:solidFill>
                <a:hlinkClick r:id="rId5"/>
              </a:rPr>
              <a:t>https://www.nar.org/wp-content/uploads/2014/03/NAR-Rocketry-Basics.pdf</a:t>
            </a:r>
            <a:endParaRPr baseline="-25000"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https://www.herts.ac.uk/rocketry/rocket-airframes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https://www.grc.nasa.gov/www/k-12/rocket/rockpart.html</a:t>
            </a:r>
            <a:endParaRPr baseline="-25000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6000" u="sng">
                <a:solidFill>
                  <a:schemeClr val="hlink"/>
                </a:solidFill>
                <a:hlinkClick r:id="rId8"/>
              </a:rPr>
              <a:t>https://howthingsfly.si.edu/ask-an-explainer/what-kind-materials-are-used-rockets</a:t>
            </a:r>
            <a:endParaRPr baseline="-25000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-25000" lang="en" sz="6000" u="sng">
                <a:solidFill>
                  <a:schemeClr val="hlink"/>
                </a:solidFill>
                <a:hlinkClick r:id="rId9"/>
              </a:rPr>
              <a:t>https://web.wpi.edu/Pubs/E-project/Available/E-project-040720-011451/unrestricted/Design,_Analysis,_and_Test_of_a_High-Powered_Model_Rocket.pdf</a:t>
            </a:r>
            <a:endParaRPr baseline="-25000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Material One: </a:t>
            </a:r>
            <a:r>
              <a:rPr lang="en">
                <a:solidFill>
                  <a:srgbClr val="FFFFFF"/>
                </a:solidFill>
              </a:rPr>
              <a:t>Fiberglass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Properties: Durable, Offers high thermal insulation, mechanical strength.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Material/Equipment required for fabrication: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Form or mandrel (can be made from Aluminium or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wood)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Fibreglass fabric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Mold release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Epoxy (plus epoxy brush and mixing cup)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Latex gloves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One: Fiberglass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6. Cradle for the form or mandrel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7. Finishing materials (mylar **Aluminium foil)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8. A scale for mixing epoxy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9. Sand paper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10. Scissors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11. Acetone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One: Fiberglass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Price: 1. 130g 10m x 1m Fibreglass Fabric- Ksh. 2243- 367.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Two: Carbon Fiber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Properties: High Stiffness, high tensile strength, low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weight to strength ratio, high chemical resistance,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high temperature tolerance and low thermal expansion.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Materials required for Fabrication: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Form or mandrel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Mylar film (**Aluminium film)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Two: Carbon Fiber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3.</a:t>
            </a:r>
            <a:r>
              <a:rPr lang="en">
                <a:solidFill>
                  <a:srgbClr val="FF0000"/>
                </a:solidFill>
              </a:rPr>
              <a:t>Peel ply (an extra layer of fabric material which is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laid upon the outer surface of carbon fiber during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fabrication).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4. Chip brushes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5. Epoxy resin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6. Scotch tape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Price: </a:t>
            </a:r>
            <a:r>
              <a:rPr lang="en">
                <a:solidFill>
                  <a:srgbClr val="FF0000"/>
                </a:solidFill>
              </a:rPr>
              <a:t>Carbon Fiber: 200mm x 300mm x 1.5mm- Ksh. 2139.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0000"/>
                </a:solidFill>
              </a:rPr>
              <a:t>    Peel Ply: Ksh.600-900 per square meter.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Three: Balsa wood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Properties: Softest commercial hardwood. Light weight.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Price: 1. 75mm x 3.2mm x 305mm- Ksh. 5170.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   2. </a:t>
            </a:r>
            <a:r>
              <a:rPr lang="en">
                <a:solidFill>
                  <a:srgbClr val="FF0000"/>
                </a:solidFill>
              </a:rPr>
              <a:t>75mm x 3.2mm x 600mm- N/A.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Fabrication equipment: Drill bits, abrasive paper,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Wood glue, screws (if we’ll need to hold any two pieces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together.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 Three: Balsa wood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Properties: Softest commercial hardwood. Light weight.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Price: 1. 75mm x 3.2mm x 305mm- Ksh. 5170.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   2. 75mm x 3.2mm x 600mm- N/A.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Fabrication equipment: Drill bits, abrasive paper,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Wood glue, screws (if we’ll need to hold any two pieces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together.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3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Nose cone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Can be made from Balsa wood or fibreglass.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0725"/>
            <a:ext cx="2705350" cy="2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556" y="1304850"/>
            <a:ext cx="3111625" cy="3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