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0"/>
            <a:ext cx="11007725" cy="4976281"/>
          </a:xfrm>
        </p:spPr>
        <p:txBody>
          <a:bodyPr>
            <a:normAutofit/>
          </a:bodyPr>
          <a:lstStyle/>
          <a:p>
            <a:r>
              <a:rPr lang="en-US" b="1" dirty="0"/>
              <a:t>NAKUJA PROJECT N-2    </a:t>
            </a:r>
            <a:br>
              <a:rPr lang="en-US" b="1" dirty="0"/>
            </a:br>
            <a:r>
              <a:rPr lang="en-US" b="1" dirty="0"/>
              <a:t> BENCHMARKING OF ROCKET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Benchmarking of rocket models of approx. 1km apogee.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9" y="15077"/>
            <a:ext cx="8744059" cy="813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R4: university of Evansville</a:t>
            </a:r>
            <a:endParaRPr lang="ru-RU" dirty="0">
              <a:solidFill>
                <a:srgbClr val="00B0F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539E6B-A1C7-4177-920C-B6654AF91842}"/>
              </a:ext>
            </a:extLst>
          </p:cNvPr>
          <p:cNvSpPr txBox="1"/>
          <p:nvPr/>
        </p:nvSpPr>
        <p:spPr>
          <a:xfrm>
            <a:off x="562143" y="652028"/>
            <a:ext cx="346832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Altitude</a:t>
            </a:r>
            <a:r>
              <a:rPr lang="en-US" dirty="0"/>
              <a:t>: 1609</a:t>
            </a:r>
            <a:endParaRPr lang="en-US" b="1" u="sng" dirty="0"/>
          </a:p>
          <a:p>
            <a:r>
              <a:rPr lang="en-US" b="1" u="sng" dirty="0"/>
              <a:t>SIZE AND MASS:</a:t>
            </a:r>
          </a:p>
          <a:p>
            <a:r>
              <a:rPr lang="en-US" dirty="0"/>
              <a:t>Length: 264</a:t>
            </a:r>
          </a:p>
          <a:p>
            <a:r>
              <a:rPr lang="en-US" dirty="0"/>
              <a:t>Body tube diameter: 13.97 cm</a:t>
            </a:r>
          </a:p>
          <a:p>
            <a:r>
              <a:rPr lang="en-US" dirty="0"/>
              <a:t>Material – Body tube: Carbon fiber</a:t>
            </a:r>
          </a:p>
          <a:p>
            <a:r>
              <a:rPr lang="en-US" dirty="0"/>
              <a:t>Material – Bulkhead: Aluminum</a:t>
            </a:r>
          </a:p>
          <a:p>
            <a:r>
              <a:rPr lang="en-US" dirty="0"/>
              <a:t>Material – Nosecone: Fiberglass</a:t>
            </a:r>
          </a:p>
          <a:p>
            <a:r>
              <a:rPr lang="en-US" dirty="0"/>
              <a:t>Fin surface area: 406.5 square cm </a:t>
            </a:r>
          </a:p>
          <a:p>
            <a:endParaRPr lang="en-US" dirty="0"/>
          </a:p>
          <a:p>
            <a:r>
              <a:rPr lang="en-US" b="1" u="sng" dirty="0"/>
              <a:t>MOTOR CHOICE:</a:t>
            </a:r>
          </a:p>
          <a:p>
            <a:r>
              <a:rPr lang="en-US" dirty="0"/>
              <a:t>L class motor</a:t>
            </a:r>
          </a:p>
          <a:p>
            <a:r>
              <a:rPr lang="en-US" dirty="0"/>
              <a:t>Maximum velocity: 192.3 m/s</a:t>
            </a:r>
          </a:p>
          <a:p>
            <a:r>
              <a:rPr lang="en-US" dirty="0"/>
              <a:t>Max acceleration: 69.79 m/s2</a:t>
            </a:r>
          </a:p>
          <a:p>
            <a:endParaRPr lang="en-US" dirty="0"/>
          </a:p>
          <a:p>
            <a:r>
              <a:rPr lang="en-US" b="1" u="sng" dirty="0"/>
              <a:t>PARTS:</a:t>
            </a:r>
          </a:p>
          <a:p>
            <a:pPr marL="342900" indent="-342900">
              <a:buAutoNum type="arabicPeriod"/>
            </a:pPr>
            <a:r>
              <a:rPr lang="en-US" dirty="0"/>
              <a:t>Electronics</a:t>
            </a:r>
          </a:p>
          <a:p>
            <a:pPr marL="342900" indent="-342900">
              <a:buAutoNum type="arabicPeriod"/>
            </a:pPr>
            <a:r>
              <a:rPr lang="en-US" dirty="0"/>
              <a:t>Main Payload</a:t>
            </a:r>
          </a:p>
          <a:p>
            <a:pPr marL="342900" indent="-342900">
              <a:buAutoNum type="arabicPeriod"/>
            </a:pPr>
            <a:r>
              <a:rPr lang="en-US" dirty="0"/>
              <a:t>Recovery</a:t>
            </a:r>
          </a:p>
          <a:p>
            <a:pPr marL="342900" indent="-342900">
              <a:buAutoNum type="arabicPeriod"/>
            </a:pPr>
            <a:r>
              <a:rPr lang="en-US" dirty="0"/>
              <a:t>Propulsion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F54AA7-25A8-4027-A715-D0AA98063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16017" y="1574007"/>
            <a:ext cx="7285123" cy="3649662"/>
          </a:xfr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020651-19DB-4FD2-9189-BE252E7740C3}"/>
              </a:ext>
            </a:extLst>
          </p:cNvPr>
          <p:cNvSpPr txBox="1"/>
          <p:nvPr/>
        </p:nvSpPr>
        <p:spPr>
          <a:xfrm>
            <a:off x="-27856" y="30196"/>
            <a:ext cx="1221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AIRFRAME: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body tube was manufactured from carbon fiber because it has a higher tensile strength, lower density, and a lower ductility compared to that of fiberglass or Blue Tube.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bulkheads will be made of 0.635 cm aluminum. They will be milled on a 3-axis CNC mill.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material for the fins and nosecone will be G-10 fiberglass because it can be commercially purchased at a low cost - A G-10 fiberglass sheet will be purchased and milled to the proper shape using the 3-axis CNC mill.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clipped delta design will be used for the fins. This design offers a large surface area to stabilize the rockets while creating little drag.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FC19-D44A-4801-BE26-FFE82D8D4BDD}"/>
              </a:ext>
            </a:extLst>
          </p:cNvPr>
          <p:cNvSpPr txBox="1"/>
          <p:nvPr/>
        </p:nvSpPr>
        <p:spPr>
          <a:xfrm>
            <a:off x="0" y="4646844"/>
            <a:ext cx="1187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HARDWARE: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/>
              <a:t>Altus </a:t>
            </a:r>
            <a:r>
              <a:rPr lang="en-US" b="1" u="sng" dirty="0" err="1"/>
              <a:t>Metrum</a:t>
            </a:r>
            <a:r>
              <a:rPr lang="en-US" b="1" u="sng" dirty="0"/>
              <a:t> </a:t>
            </a:r>
            <a:r>
              <a:rPr lang="en-US" b="1" u="sng" dirty="0" err="1"/>
              <a:t>TeleMega</a:t>
            </a:r>
            <a:r>
              <a:rPr lang="en-US" b="1" u="sng" dirty="0"/>
              <a:t>: </a:t>
            </a:r>
            <a:r>
              <a:rPr lang="en-US" dirty="0"/>
              <a:t>ability to track the altimeter live while the rocket is in flight. Also contains the GPS tracking device</a:t>
            </a:r>
            <a:r>
              <a:rPr lang="en-US" b="1" u="sng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/>
              <a:t>Arrow 440-3 Yagi Antenna: </a:t>
            </a:r>
            <a:r>
              <a:rPr lang="en-US" dirty="0"/>
              <a:t>receives the data sent by the </a:t>
            </a:r>
            <a:r>
              <a:rPr lang="en-US" dirty="0" err="1"/>
              <a:t>TeleMega</a:t>
            </a:r>
            <a:r>
              <a:rPr lang="en-US" dirty="0"/>
              <a:t>. connected to a laptop and which will record all data through open source software.</a:t>
            </a: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E69CE-A69E-4664-B663-82BC6986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1095" y="-177190"/>
            <a:ext cx="2250291" cy="72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41F244-5968-49AB-BD12-7C5A0CF280C9}"/>
              </a:ext>
            </a:extLst>
          </p:cNvPr>
          <p:cNvSpPr txBox="1"/>
          <p:nvPr/>
        </p:nvSpPr>
        <p:spPr>
          <a:xfrm>
            <a:off x="358347" y="580768"/>
            <a:ext cx="11833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RECOVERY SUBSYSTEM: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70 cm drogue parachute - initial descent rate of 22.9 m/s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182.9 cm drogue parachute – impact speed of 5.76 m/s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Dual-deployment recovery system with redundant altimeters.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At apogee, a black powder ejection charge will pressurize the volume above the coupling tube, separating the rocket into two sections and deploying a small, ripstop nylon drogue parachute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 an altitude of 1000 feet, a second black powder ejection charge will pressurize the volume below the coupling tube, separating the rocket again and deploying the main parachute, also made of ripstop nylon.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three sections of the rocket will be tethered together using lengths of tubular nylon cord and attached to the bulkheads using eyebolts.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8B2AC-E684-45A2-92DF-BEEF00FE2C14}"/>
              </a:ext>
            </a:extLst>
          </p:cNvPr>
          <p:cNvSpPr txBox="1"/>
          <p:nvPr/>
        </p:nvSpPr>
        <p:spPr>
          <a:xfrm>
            <a:off x="482610" y="6119336"/>
            <a:ext cx="1044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Reference: https:https://www.evansville.edu/majors/mechanicalengineering/docs/ProjectAceProposal.pdf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5BE03-83F5-43A2-B287-95ED3EE9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4658" cy="56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Ogweno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Emmanuel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375</TotalTime>
  <Words>427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NAKUJA PROJECT N-2      BENCHMARKING OF ROCKET MODELS.</vt:lpstr>
      <vt:lpstr>R4: university of Evansville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PROJECT N-2      BENCHMARKING OF ROCKET MODELS.</dc:title>
  <dc:creator>OGWENO</dc:creator>
  <cp:lastModifiedBy>OGWENO</cp:lastModifiedBy>
  <cp:revision>14</cp:revision>
  <dcterms:created xsi:type="dcterms:W3CDTF">2021-11-04T08:32:33Z</dcterms:created>
  <dcterms:modified xsi:type="dcterms:W3CDTF">2021-11-26T07:11:45Z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