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8e3abf3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8e3abf3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8dffa82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8dffa82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8dffa82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8dffa82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dffa82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dffa82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8e3abf3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8e3abf3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8dffa82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8dffa82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8dffa82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8dffa82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WEEK 8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TESTING OF REMOTE SWITCHING CIRCUIT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IMPLEMENTATION OF REMOTE SWITCHING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CAMERA STREAM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CAMERA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SUCCESSFUL CAMERA VIDEO STREAM WAS ACHIEVED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STREAM ON THE PI 2W WAS INCONSISTENT; TROUBLESHOOTING ONGOING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45025"/>
            <a:ext cx="8520598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SWITCHING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SWITCHES: PHYSICAL ONE ON THE ROCKET BODY FOR POWERING ESP32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REMOTE ONE CONTROLLED ON THE GROUND STATION USING MQTT AND RF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MISFIRES DURING LOADING OF THE AVIONICS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SENSORS ARE POWERED BY A COMMAND FROM THE ESP32 DURING ARMING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6257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ARMING FLOWCHART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71125" y="2167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0" y="545875"/>
            <a:ext cx="8466976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MQTT ARDUINO SERIAL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7" y="1284350"/>
            <a:ext cx="8414225" cy="36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REMOTE ARMING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0" y="910000"/>
            <a:ext cx="8906599" cy="42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