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73" r:id="rId8"/>
    <p:sldId id="265" r:id="rId9"/>
    <p:sldId id="264" r:id="rId10"/>
    <p:sldId id="266" r:id="rId11"/>
    <p:sldId id="267" r:id="rId12"/>
    <p:sldId id="269" r:id="rId13"/>
    <p:sldId id="272" r:id="rId14"/>
    <p:sldId id="270" r:id="rId15"/>
    <p:sldId id="261" r:id="rId16"/>
    <p:sldId id="268" r:id="rId1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846B30-C0B7-4217-9366-A05FA65EA37E}" v="203" dt="2024-05-29T07:09:05.241"/>
    <p1510:client id="{18FF259F-3576-4F5C-852C-0033776555D7}" v="1" dt="2024-05-29T06:47:50.842"/>
    <p1510:client id="{28CD1710-1EE9-4C23-80F0-02AA1C469D31}" v="14" dt="2024-05-29T11:13:39.022"/>
    <p1510:client id="{3A072EEF-434B-4B9E-B37E-B1281525920A}" v="27" dt="2024-05-29T08:46:02.130"/>
    <p1510:client id="{3DA0024B-0BCA-4AE9-9F3A-722C9A504CCC}" v="24" dt="2024-05-29T06:18:13.045"/>
    <p1510:client id="{4E46AB95-3D13-4B6C-9F98-B0BC44FFD7E5}" v="540" dt="2024-05-29T09:11:25.168"/>
    <p1510:client id="{66C6F13F-06ED-4AAC-87F4-052690859EA9}" v="170" dt="2024-05-29T06:21:57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6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1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42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3468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6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13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0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11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9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8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4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5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6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9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72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65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translatorscafe.com/unit-converter/en-US/calculator/parachute-siz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1drv.ms/w/s!AiIcR9lgr9HVgxr0kKyxtHNKgT7Y?e=dMibo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www.planetspring.com/pages/compression-spring-calculator-coil-calculator.ph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338357-1A6A-4C1E-A6D6-1DCDE6DF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F51140-4156-423C-9638-1223606FB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66116" y="164592"/>
            <a:ext cx="11859768" cy="6528816"/>
          </a:xfrm>
          <a:prstGeom prst="rect">
            <a:avLst/>
          </a:prstGeom>
          <a:ln w="15875" cap="sq" cmpd="sng">
            <a:noFill/>
            <a:miter lim="800000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8889" y="1126035"/>
            <a:ext cx="6043875" cy="4626864"/>
          </a:xfrm>
        </p:spPr>
        <p:txBody>
          <a:bodyPr anchor="ctr">
            <a:normAutofit/>
          </a:bodyPr>
          <a:lstStyle/>
          <a:p>
            <a:pPr algn="r"/>
            <a:r>
              <a:rPr lang="en-GB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N4 RECOVERY TEAM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2028" y="1097280"/>
            <a:ext cx="3256177" cy="4626863"/>
          </a:xfrm>
        </p:spPr>
        <p:txBody>
          <a:bodyPr anchor="ctr">
            <a:normAutofit/>
          </a:bodyPr>
          <a:lstStyle/>
          <a:p>
            <a:pPr algn="l"/>
            <a:r>
              <a:rPr lang="en-GB" sz="2800" b="1" i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WEEK 4</a:t>
            </a:r>
            <a:endParaRPr lang="en-GB" sz="2800" b="1" i="1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395" y="2057399"/>
            <a:ext cx="0" cy="27432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790B6D49-0525-2960-CDE2-1D751EF56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08" y="531783"/>
            <a:ext cx="10760014" cy="566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9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5FFC3-1503-A887-3FED-3B2BAE31B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Parachute Design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AC659-AE50-B5EB-7797-BB8ED135F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305435"/>
            <a:r>
              <a:rPr lang="en-GB" sz="2000" u="sng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Times New Roman"/>
                <a:cs typeface="Segoe 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https://www.translatorscafe.com/unit-converter/en-US/calculator/parachute-size/</a:t>
            </a:r>
          </a:p>
          <a:p>
            <a:pPr indent="-305435"/>
            <a:endParaRPr lang="en-GB" sz="2000" u="sng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Times New Roman"/>
              <a:ea typeface="+mn-lt"/>
              <a:cs typeface="Segoe UI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02CC420-9BBD-C140-7BF9-673390456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242" y="2617039"/>
            <a:ext cx="10351517" cy="409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07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87D6E-55C6-A4A3-0B1B-578DA519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 Pyrotechnic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5E8D0-B00A-8B44-5D93-054D26916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Black powder is mostly used in the ejection mechanisms</a:t>
            </a:r>
          </a:p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Electric igniter ignites the black powder which pressurizes the parachute bay above the atmospheric pressure and this breaks the shear screws and the parachutes are deployed.</a:t>
            </a:r>
          </a:p>
        </p:txBody>
      </p:sp>
    </p:spTree>
    <p:extLst>
      <p:ext uri="{BB962C8B-B14F-4D97-AF65-F5344CB8AC3E}">
        <p14:creationId xmlns:p14="http://schemas.microsoft.com/office/powerpoint/2010/main" val="2973733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D01CE15-0D65-D297-8D52-6AF525B82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600075"/>
            <a:ext cx="10962735" cy="593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58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F3740-F666-B939-B6F7-24B58E5C7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Procurement of components </a:t>
            </a:r>
          </a:p>
        </p:txBody>
      </p:sp>
      <p:pic>
        <p:nvPicPr>
          <p:cNvPr id="4" name="Content Placeholder 3" descr="A box with a variety of electronics in it&#10;&#10;Description automatically generated">
            <a:extLst>
              <a:ext uri="{FF2B5EF4-FFF2-40B4-BE49-F238E27FC236}">
                <a16:creationId xmlns:a16="http://schemas.microsoft.com/office/drawing/2014/main" id="{84842AC3-3C4F-542C-994D-BD2F4238E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125" y="2020198"/>
            <a:ext cx="4114800" cy="4114800"/>
          </a:xfrm>
        </p:spPr>
      </p:pic>
      <p:pic>
        <p:nvPicPr>
          <p:cNvPr id="6" name="Picture 5" descr="A group of plastic circuit boards&#10;&#10;Description automatically generated">
            <a:extLst>
              <a:ext uri="{FF2B5EF4-FFF2-40B4-BE49-F238E27FC236}">
                <a16:creationId xmlns:a16="http://schemas.microsoft.com/office/drawing/2014/main" id="{3444EF16-D6F7-2E8D-EC3C-D00E5A216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166" y="2004204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39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41656-69E9-DBFC-931A-5F1920ED2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Creation Of State Machine Conditions Flowchart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FA2E-16C0-AC1C-B960-0C09F446D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en-GB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Link to flowchart: </a:t>
            </a:r>
            <a:r>
              <a:rPr lang="en-GB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  <a:hlinkClick r:id="rId2"/>
              </a:rPr>
              <a:t>Checkstate Flowchart.docx</a:t>
            </a:r>
            <a:endParaRPr lang="en-GB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2467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4BE81-B7B8-274A-ADC1-6D1EE5DC54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THANK YOU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14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2B3B-C053-986E-E3D0-97449D6A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OBJECTIVES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5261C-F60C-A81A-26AA-A13359D06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en-GB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Design of Control Circuit of FSM</a:t>
            </a:r>
          </a:p>
          <a:p>
            <a:pPr indent="-305435"/>
            <a:r>
              <a:rPr lang="en-GB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Modification of Avionics Bay</a:t>
            </a:r>
          </a:p>
          <a:p>
            <a:pPr indent="-305435"/>
            <a:r>
              <a:rPr lang="en-GB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Procurement of Components</a:t>
            </a:r>
          </a:p>
          <a:p>
            <a:pPr indent="-305435"/>
            <a:r>
              <a:rPr lang="en-GB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Modification of Spring Ejection Mechanism</a:t>
            </a:r>
          </a:p>
          <a:p>
            <a:pPr indent="-305435"/>
            <a:r>
              <a:rPr lang="en-GB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Creation of State Machine conditions Flowchart</a:t>
            </a:r>
          </a:p>
          <a:p>
            <a:pPr indent="-305435"/>
            <a:r>
              <a:rPr lang="en-GB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Implementing state machine conditions on code</a:t>
            </a:r>
          </a:p>
          <a:p>
            <a:pPr indent="-305435"/>
            <a:r>
              <a:rPr lang="en-GB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Improvement on payload code</a:t>
            </a:r>
          </a:p>
        </p:txBody>
      </p:sp>
    </p:spTree>
    <p:extLst>
      <p:ext uri="{BB962C8B-B14F-4D97-AF65-F5344CB8AC3E}">
        <p14:creationId xmlns:p14="http://schemas.microsoft.com/office/powerpoint/2010/main" val="88461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9A777-93AF-3DD1-D962-F644183B1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Design Of Control Circuit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diagram of a circuit board&#10;&#10;Description automatically generated">
            <a:extLst>
              <a:ext uri="{FF2B5EF4-FFF2-40B4-BE49-F238E27FC236}">
                <a16:creationId xmlns:a16="http://schemas.microsoft.com/office/drawing/2014/main" id="{6F292C45-BE88-0809-0412-2C39BD8DE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24315" y="1499976"/>
            <a:ext cx="6197668" cy="385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65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BDCC5-A5BD-283B-156A-36D45CAE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Redesign of Avionics Bay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188A22-C2C4-DE3A-F9D0-89802C8CE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1356" y="2003139"/>
            <a:ext cx="8180716" cy="4594616"/>
          </a:xfrm>
        </p:spPr>
      </p:pic>
    </p:spTree>
    <p:extLst>
      <p:ext uri="{BB962C8B-B14F-4D97-AF65-F5344CB8AC3E}">
        <p14:creationId xmlns:p14="http://schemas.microsoft.com/office/powerpoint/2010/main" val="3049464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00540-E7FE-A316-A735-26B31182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Modification of spring mechanism</a:t>
            </a:r>
            <a:endParaRPr lang="en-US" err="1"/>
          </a:p>
        </p:txBody>
      </p:sp>
      <p:pic>
        <p:nvPicPr>
          <p:cNvPr id="4" name="Content Placeholder 3" descr="A close-up of a muffler&#10;&#10;Description automatically generated">
            <a:extLst>
              <a:ext uri="{FF2B5EF4-FFF2-40B4-BE49-F238E27FC236}">
                <a16:creationId xmlns:a16="http://schemas.microsoft.com/office/drawing/2014/main" id="{AFA7F3E0-7574-10D7-676D-1CCE18400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5607" y="2076450"/>
            <a:ext cx="10019610" cy="3973541"/>
          </a:xfrm>
        </p:spPr>
      </p:pic>
    </p:spTree>
    <p:extLst>
      <p:ext uri="{BB962C8B-B14F-4D97-AF65-F5344CB8AC3E}">
        <p14:creationId xmlns:p14="http://schemas.microsoft.com/office/powerpoint/2010/main" val="247864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rawing on a piece of paper&#10;&#10;Description automatically generated">
            <a:extLst>
              <a:ext uri="{FF2B5EF4-FFF2-40B4-BE49-F238E27FC236}">
                <a16:creationId xmlns:a16="http://schemas.microsoft.com/office/drawing/2014/main" id="{A893B2D4-D98F-8ADA-9165-FDC743059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196" y="192657"/>
            <a:ext cx="9613420" cy="665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16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29BD-D0B3-77CC-4CBC-1DCC414B7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51449"/>
            <a:ext cx="10353762" cy="1257300"/>
          </a:xfrm>
        </p:spPr>
        <p:txBody>
          <a:bodyPr/>
          <a:lstStyle/>
          <a:p>
            <a:r>
              <a:rPr lang="en-US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Universidade</a:t>
            </a: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 de Sao Paulo</a:t>
            </a:r>
            <a:endParaRPr lang="en-US"/>
          </a:p>
        </p:txBody>
      </p:sp>
      <p:pic>
        <p:nvPicPr>
          <p:cNvPr id="4" name="Content Placeholder 3" descr="A page of a book&#10;&#10;Description automatically generated">
            <a:extLst>
              <a:ext uri="{FF2B5EF4-FFF2-40B4-BE49-F238E27FC236}">
                <a16:creationId xmlns:a16="http://schemas.microsoft.com/office/drawing/2014/main" id="{F58E3E46-6961-F759-E581-CD5DAE2A6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6767" y="1415093"/>
            <a:ext cx="10372872" cy="5310634"/>
          </a:xfrm>
        </p:spPr>
      </p:pic>
    </p:spTree>
    <p:extLst>
      <p:ext uri="{BB962C8B-B14F-4D97-AF65-F5344CB8AC3E}">
        <p14:creationId xmlns:p14="http://schemas.microsoft.com/office/powerpoint/2010/main" val="1868307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1464-5176-F649-9FD6-EBDECFC4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Times New Roman"/>
                <a:cs typeface="Times New Roman"/>
              </a:rPr>
              <a:t>Springs  design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22173-171D-F452-A44C-D749F2DB2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305435"/>
            <a:r>
              <a:rPr lang="en-GB" sz="20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Times New Roman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https://www.planetspring.com/pages/compression-spring-calculator-coil-calculator.php</a:t>
            </a:r>
            <a:endParaRPr lang="en-US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Times New Roman"/>
              <a:cs typeface="Times New Roman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indent="-305435"/>
            <a:endParaRPr lang="en-GB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FFFF00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Times New Roman"/>
              <a:cs typeface="Times New Roman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C6B698C-8F09-375D-4202-4909689A8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32" y="2663700"/>
            <a:ext cx="9950928" cy="372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7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5866972-D8B3-3AF7-0EEB-F3C53B6A2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347" y="275058"/>
            <a:ext cx="10501042" cy="63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45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136</Words>
  <Application>Microsoft Office PowerPoint</Application>
  <PresentationFormat>Widescreen</PresentationFormat>
  <Paragraphs>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Bodoni MT</vt:lpstr>
      <vt:lpstr>Goudy Old Style</vt:lpstr>
      <vt:lpstr>Times New Roman</vt:lpstr>
      <vt:lpstr>Wingdings 2</vt:lpstr>
      <vt:lpstr>SlateVTI</vt:lpstr>
      <vt:lpstr>N4 RECOVERY TEAM</vt:lpstr>
      <vt:lpstr>OBJECTIVES</vt:lpstr>
      <vt:lpstr>Design Of Control Circuit</vt:lpstr>
      <vt:lpstr>Redesign of Avionics Bay</vt:lpstr>
      <vt:lpstr>Modification of spring mechanism</vt:lpstr>
      <vt:lpstr>PowerPoint Presentation</vt:lpstr>
      <vt:lpstr>Universidade de Sao Paulo</vt:lpstr>
      <vt:lpstr>Springs  design Calculation</vt:lpstr>
      <vt:lpstr>PowerPoint Presentation</vt:lpstr>
      <vt:lpstr>PowerPoint Presentation</vt:lpstr>
      <vt:lpstr>Parachute Design</vt:lpstr>
      <vt:lpstr> Pyrotechnic </vt:lpstr>
      <vt:lpstr>PowerPoint Presentation</vt:lpstr>
      <vt:lpstr>Procurement of components </vt:lpstr>
      <vt:lpstr>Creation Of State Machine Conditions Flowchart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SCORPION</dc:creator>
  <cp:lastModifiedBy>Alydah Bosibori</cp:lastModifiedBy>
  <cp:revision>18</cp:revision>
  <dcterms:created xsi:type="dcterms:W3CDTF">2024-05-29T06:16:03Z</dcterms:created>
  <dcterms:modified xsi:type="dcterms:W3CDTF">2024-05-29T11:15:09Z</dcterms:modified>
</cp:coreProperties>
</file>