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png" ContentType="image/png"/>
  <Override PartName="/ppt/media/image4.jpeg" ContentType="image/jpe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Nakuja Internship</a:t>
            </a:r>
            <a:br/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Week 4 Progress Report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IAN KIBANDI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Tasks completed last week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Assembled the launchpad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Research on writing to flash memory on esp32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Research on Engine mount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Propellant casting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Static firing test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Tasks to complete this week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40800" y="159300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Continue casting propellant and firing tests.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Assemble the engine mount.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Model the motor bracket.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Research on payload camera.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ENGINE MOUNT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609480" y="1604520"/>
            <a:ext cx="10972440" cy="4887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4297680" y="1737360"/>
            <a:ext cx="3428640" cy="398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Ignition PCB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4428360" y="1857240"/>
            <a:ext cx="3342960" cy="188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3871080" y="1766880"/>
            <a:ext cx="4457520" cy="400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4343760" y="0"/>
            <a:ext cx="342864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Timeline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29" name="Table 2"/>
          <p:cNvGraphicFramePr/>
          <p:nvPr/>
        </p:nvGraphicFramePr>
        <p:xfrm>
          <a:off x="776880" y="1605960"/>
          <a:ext cx="10514880" cy="258120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Month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Week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Tasks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622440">
                <a:tc rowSpan="4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March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Week1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Design and fabrication of nozzle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62244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Week2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Design and fabrication of test stand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5712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Week3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Casting propellant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62244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Week4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Testing the model rocket on motor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" name="Table 3"/>
          <p:cNvGraphicFramePr/>
          <p:nvPr/>
        </p:nvGraphicFramePr>
        <p:xfrm>
          <a:off x="781920" y="4141080"/>
          <a:ext cx="10514880" cy="218952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587880">
                <a:tc rowSpan="4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April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Week1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Avionics bay development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62244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Week2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Integration and testing with avionics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62244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Week3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Integration and testin with propulsion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5712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Week4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Launch of N-1 rocket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</TotalTime>
  <Application>LibreOffice/6.4.6.2$Linux_X86_64 LibreOffice_project/40$Build-2</Application>
  <Words>109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2021-03-10T13:53:20Z</dcterms:created>
  <dc:creator>Ian Kibandi</dc:creator>
  <dc:description/>
  <dc:language>en-US</dc:language>
  <cp:lastModifiedBy/>
  <dcterms:modified xsi:type="dcterms:W3CDTF">2021-03-24T13:10:17Z</dcterms:modified>
  <cp:revision>18</cp:revision>
  <dc:subject/>
  <dc:title>Nakuja Internship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1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