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A57E66-2977-4683-A3CA-E29F495F41A2}">
  <a:tblStyle styleId="{C6A57E66-2977-4683-A3CA-E29F495F4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8530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67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71be5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71be5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8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71be59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071be59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44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71be5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71be5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75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625" y="654450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Nakuja internship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Team meeting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Progress report format</a:t>
            </a:r>
            <a:endParaRPr sz="35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39781" y="2087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completed last week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Machining of the N-2 rocket motor casing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Machining of the N-2 rocket motor nozzle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Machining of the N-2 rocket motor bulk head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Drilling of the N-2 rocket motor casing, bulkhead, and nozzle.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in this week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Design of standard rocket motor test stand for both the N-1 rocket and N-2 rocket.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Fabrication of the designed test stand.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Tapping of the rocket motor nozzle, casing, and bulkhead.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Research on different rocket motor recovery systems.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r>
              <a:rPr lang="en-US" dirty="0" smtClean="0"/>
              <a:t>Determination of the most suitable recovery mechanism for N-1 rocket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arenR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4150758266"/>
              </p:ext>
            </p:extLst>
          </p:nvPr>
        </p:nvGraphicFramePr>
        <p:xfrm>
          <a:off x="1013563" y="1137580"/>
          <a:ext cx="7523750" cy="5111225"/>
        </p:xfrm>
        <a:graphic>
          <a:graphicData uri="http://schemas.openxmlformats.org/drawingml/2006/table">
            <a:tbl>
              <a:tblPr>
                <a:noFill/>
                <a:tableStyleId>{C6A57E66-2977-4683-A3CA-E29F495F41A2}</a:tableStyleId>
              </a:tblPr>
              <a:tblGrid>
                <a:gridCol w="945450"/>
                <a:gridCol w="940400"/>
                <a:gridCol w="5637900"/>
              </a:tblGrid>
              <a:tr h="44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Month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970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000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Design of standard rocket motor test stand for both the N-1 rocket and N-2 rocket. </a:t>
                      </a:r>
                    </a:p>
                    <a:p>
                      <a:pPr marL="4000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Fabrication of the designed test stand. </a:t>
                      </a:r>
                    </a:p>
                    <a:p>
                      <a:pPr marL="4000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Tapping of the rocket motor nozzle, casing, and bulkhead. </a:t>
                      </a:r>
                    </a:p>
                    <a:p>
                      <a:pPr marL="4000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Research on different rocket motor recovery systems.</a:t>
                      </a:r>
                    </a:p>
                    <a:p>
                      <a:pPr marL="4000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Determination of the most suitable recovery mechanism for N-1 rocket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5970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6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178</Words>
  <Application>Microsoft Office PowerPoint</Application>
  <PresentationFormat>On-screen Show 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 Nakuja internship Team meeting  Progress report format</vt:lpstr>
      <vt:lpstr>Tasks completed last week</vt:lpstr>
      <vt:lpstr>Tasks in this week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Nakuja internship Team meeting  Progress report format</dc:title>
  <cp:lastModifiedBy>mboyajeff88@gmail.com</cp:lastModifiedBy>
  <cp:revision>2</cp:revision>
  <dcterms:modified xsi:type="dcterms:W3CDTF">2021-03-04T09:25:27Z</dcterms:modified>
</cp:coreProperties>
</file>