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jpeg" ContentType="image/jpeg"/>
  <Override PartName="/ppt/media/image2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Nakuja Internship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Week 6 Progress Report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IAN KIBANDI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Getting GPS from raspberry pi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Requires a GPS module for accurate results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2770920" y="670320"/>
            <a:ext cx="6657480" cy="500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Timeline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87" name="Table 2"/>
          <p:cNvGraphicFramePr/>
          <p:nvPr/>
        </p:nvGraphicFramePr>
        <p:xfrm>
          <a:off x="776880" y="1605960"/>
          <a:ext cx="10514880" cy="258120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Month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Week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Tasks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622440"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and fabrication of nozzle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and fabrication of test stand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Casting propellant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Testing the model rocket on motor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Table 3"/>
          <p:cNvGraphicFramePr/>
          <p:nvPr/>
        </p:nvGraphicFramePr>
        <p:xfrm>
          <a:off x="781920" y="4141080"/>
          <a:ext cx="10514880" cy="21895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587880"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April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Avionics bay 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Integration and testing with avionics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Integration and testin with propulsion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Launch of N-1 rocket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Tasks completed last week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Propellant casting 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 up raspberry pi zero W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Saved video recording to sd Card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Researched on long range video transmission with pi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Streaming to  youtube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Researching on geolocation**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Tasks to complete this week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40800" y="159300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Continue casting propellant and firing tests.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Work on long range video transmission(compare 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Continue working on geolocation with raspberry pi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SAVING VIDEO TO SD CARD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Code on github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Setting up raspberry pi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Raspbian OS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Access via SSH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Long range </a:t>
            </a:r>
            <a:r>
              <a:rPr b="0" lang="en-US" sz="4400" spc="-1" strike="noStrike">
                <a:latin typeface="Arial"/>
              </a:rPr>
              <a:t>video </a:t>
            </a:r>
            <a:r>
              <a:rPr b="0" lang="en-US" sz="4400" spc="-1" strike="noStrike">
                <a:latin typeface="Arial"/>
              </a:rPr>
              <a:t>transmission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OpenHD FPV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LoRa module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OpenHD FPV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en-US" sz="3200" spc="-1" strike="noStrike">
                <a:latin typeface="Arial"/>
              </a:rPr>
              <a:t>OpenHD uses off-the-shelf Wi-Fi adapters available for purchase online, however it is not standard Wi-Fi, which is unsuitable for low-latency or very long distance transmission. Instead, Open.HD configures the Wi-Fi adapter in a way that is closer to a simple broadcast, much like analog video transmission hardware you may be using already.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High definition video, 2-way UAV telemetry, audio, and RC control signals can all be sent over a single transmission channel.”(Github)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https://github.com/OpenHD/Open.HD#:~:text=Welcome%20to%20OpenHD!,-OpenHD%20uses%20off&amp;text=HD%20configures%20the%20Wi%2DFi,A%20multi%2Dplatform%20Open.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886200" y="717840"/>
            <a:ext cx="4426920" cy="568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Streaming to youtube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Was able to stream via commandline(github)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Application>LibreOffice/6.4.6.2$Linux_X86_64 LibreOffice_project/40$Build-2</Application>
  <Words>109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2021-03-10T13:53:20Z</dcterms:created>
  <dc:creator>Ian Kibandi</dc:creator>
  <dc:description/>
  <dc:language>en-US</dc:language>
  <cp:lastModifiedBy/>
  <dcterms:modified xsi:type="dcterms:W3CDTF">2021-04-07T11:55:50Z</dcterms:modified>
  <cp:revision>23</cp:revision>
  <dc:subject/>
  <dc:title>Nakuja Internship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