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56" r:id="rId5"/>
    <p:sldId id="258" r:id="rId6"/>
    <p:sldId id="259" r:id="rId7"/>
    <p:sldId id="260" r:id="rId8"/>
    <p:sldId id="268" r:id="rId9"/>
    <p:sldId id="261" r:id="rId10"/>
    <p:sldId id="262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 smtClean="0"/>
              <a:t>Airframe team n-2 rocket wk4 </a:t>
            </a:r>
            <a:endParaRPr lang="en-US" sz="5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 smtClean="0"/>
              <a:t>VIVIAN MWANGI </a:t>
            </a:r>
          </a:p>
          <a:p>
            <a:pPr algn="ctr"/>
            <a:r>
              <a:rPr lang="en-US" sz="3200" dirty="0" smtClean="0"/>
              <a:t>&amp;</a:t>
            </a:r>
          </a:p>
          <a:p>
            <a:pPr algn="ctr"/>
            <a:r>
              <a:rPr lang="en-US" sz="3200" dirty="0" smtClean="0"/>
              <a:t>MARK ODHIAMBO</a:t>
            </a:r>
            <a:endParaRPr lang="en-US" sz="3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965" y="658356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1-material SELECTION, ANALYSIS AND COST</a:t>
            </a:r>
          </a:p>
          <a:p>
            <a:r>
              <a:rPr lang="en-US" dirty="0"/>
              <a:t>WEEK 2-DESIGN AND SIMULATION.</a:t>
            </a:r>
          </a:p>
          <a:p>
            <a:r>
              <a:rPr lang="en-US" dirty="0"/>
              <a:t>WEEK 3-SIMULATION CORRECTIONS.</a:t>
            </a:r>
          </a:p>
          <a:p>
            <a:r>
              <a:rPr lang="en-US" dirty="0"/>
              <a:t>WEEK </a:t>
            </a:r>
            <a:r>
              <a:rPr lang="en-US" dirty="0" smtClean="0"/>
              <a:t>4-</a:t>
            </a:r>
            <a:r>
              <a:rPr lang="en-US" dirty="0"/>
              <a:t>ASSEMBLY AND FABRICATION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WEEK </a:t>
            </a:r>
            <a:r>
              <a:rPr lang="en-US" dirty="0" smtClean="0"/>
              <a:t>5-</a:t>
            </a:r>
            <a:r>
              <a:rPr lang="en-US" dirty="0"/>
              <a:t>ASSEMBLY AND FABRICATION.</a:t>
            </a:r>
          </a:p>
          <a:p>
            <a:r>
              <a:rPr lang="en-US" dirty="0" smtClean="0"/>
              <a:t>WEEK 6-</a:t>
            </a:r>
            <a:r>
              <a:rPr lang="en-US" dirty="0"/>
              <a:t> RECOVERY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 WEEK </a:t>
            </a:r>
            <a:r>
              <a:rPr lang="en-US" dirty="0"/>
              <a:t>7-FINALISATION.</a:t>
            </a:r>
          </a:p>
          <a:p>
            <a:r>
              <a:rPr lang="en-US" dirty="0"/>
              <a:t>WEEK 8-TAKE OFF.</a:t>
            </a:r>
          </a:p>
          <a:p>
            <a:r>
              <a:rPr lang="en-US" dirty="0"/>
              <a:t>PRONE TO CHANGE AS PER THE SITUATION.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4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7" y="304800"/>
            <a:ext cx="11304105" cy="6168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/>
          </a:p>
          <a:p>
            <a:pPr marL="0" indent="0" algn="ctr">
              <a:buNone/>
            </a:pPr>
            <a:r>
              <a:rPr lang="en-US" sz="8800" dirty="0" smtClean="0"/>
              <a:t>THE END</a:t>
            </a:r>
          </a:p>
          <a:p>
            <a:pPr marL="0" indent="0" algn="ctr">
              <a:buNone/>
            </a:pPr>
            <a:endParaRPr lang="en-US" sz="8800" dirty="0" smtClean="0"/>
          </a:p>
          <a:p>
            <a:pPr marL="0" indent="0" algn="r">
              <a:buNone/>
            </a:pPr>
            <a:r>
              <a:rPr lang="en-US" sz="8800" dirty="0" smtClean="0"/>
              <a:t>THANK YOU!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0515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539" y="605347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CRADLE FABRICATION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started on cradle fabrication.</a:t>
            </a:r>
          </a:p>
          <a:p>
            <a:r>
              <a:rPr lang="en-US" dirty="0" smtClean="0"/>
              <a:t>This included marking out of the purchased wood blocks , cutting to required shapes and then filing to obtain a fine surface finish</a:t>
            </a:r>
          </a:p>
          <a:p>
            <a:r>
              <a:rPr lang="en-US" dirty="0" smtClean="0"/>
              <a:t>We assembled the fabricated wood  to a stand plate for the purpose of enhancing  stability.</a:t>
            </a:r>
          </a:p>
          <a:p>
            <a:r>
              <a:rPr lang="en-US" dirty="0"/>
              <a:t> S</a:t>
            </a:r>
            <a:r>
              <a:rPr lang="en-US" dirty="0" smtClean="0"/>
              <a:t>ee illustration on the pictorial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1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17" y="499330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Cad design / Pictorial for cradle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825" y="1792358"/>
            <a:ext cx="2376384" cy="44370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56" y="1792358"/>
            <a:ext cx="2213113" cy="2727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820" y="1792358"/>
            <a:ext cx="3390233" cy="452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937" y="184259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Body-tube fabrication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57" y="1645920"/>
            <a:ext cx="11155680" cy="4663440"/>
          </a:xfrm>
        </p:spPr>
        <p:txBody>
          <a:bodyPr>
            <a:normAutofit/>
          </a:bodyPr>
          <a:lstStyle/>
          <a:p>
            <a:r>
              <a:rPr lang="en-US" sz="2400" dirty="0"/>
              <a:t>We managed to make two prototypes for the body-tube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Method used:</a:t>
            </a:r>
          </a:p>
          <a:p>
            <a:pPr lvl="2"/>
            <a:r>
              <a:rPr lang="en-US" sz="2400" dirty="0" smtClean="0"/>
              <a:t>We set out our workstation in an open area</a:t>
            </a:r>
          </a:p>
          <a:p>
            <a:pPr lvl="2"/>
            <a:r>
              <a:rPr lang="en-US" sz="2400" dirty="0" smtClean="0"/>
              <a:t>We analyzed and read the chemical safety guidelines</a:t>
            </a:r>
          </a:p>
          <a:p>
            <a:pPr lvl="2"/>
            <a:r>
              <a:rPr lang="en-US" sz="2400" dirty="0" smtClean="0"/>
              <a:t>We  wrapped nylon paper on our body tube mold  and stuck it with tape</a:t>
            </a:r>
          </a:p>
          <a:p>
            <a:pPr lvl="2"/>
            <a:r>
              <a:rPr lang="en-US" sz="2400" dirty="0" smtClean="0"/>
              <a:t>We mixed resin and catalyst in directed proportions  and stirred</a:t>
            </a:r>
          </a:p>
          <a:p>
            <a:pPr lvl="2"/>
            <a:r>
              <a:rPr lang="en-US" sz="2400" dirty="0" smtClean="0"/>
              <a:t>Using a brush  we applied the resin to the fiberglass until we obtained desired thickness</a:t>
            </a:r>
          </a:p>
          <a:p>
            <a:pPr lvl="2"/>
            <a:r>
              <a:rPr lang="en-US" sz="2400" dirty="0" smtClean="0"/>
              <a:t>We left the fiber glass body tube to dry</a:t>
            </a:r>
          </a:p>
          <a:p>
            <a:pPr lvl="2"/>
            <a:r>
              <a:rPr lang="en-US" sz="2400" dirty="0" smtClean="0"/>
              <a:t>We disassembled the nylon from the body tube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472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9086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Pictorial of fabricated body-tubes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3" y="2127664"/>
            <a:ext cx="3018234" cy="40243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505" y="2127664"/>
            <a:ext cx="3190460" cy="4024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657" y="2127664"/>
            <a:ext cx="3150704" cy="42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2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757" y="592096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Analysis of the fabrication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885124"/>
            <a:ext cx="11041380" cy="460711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From our first prototype, it was discovered that several air bubbles were formed after the body-tube dried.</a:t>
            </a:r>
          </a:p>
          <a:p>
            <a:r>
              <a:rPr lang="en-US" sz="2000" dirty="0" smtClean="0"/>
              <a:t>It was also discovered that the thickness of the body tube was very large and it was necessary to reduce the weight</a:t>
            </a:r>
          </a:p>
          <a:p>
            <a:endParaRPr lang="en-US" sz="2000" dirty="0"/>
          </a:p>
          <a:p>
            <a:r>
              <a:rPr lang="en-US" sz="2000" dirty="0" smtClean="0"/>
              <a:t>From  our second prototype, we tried to eliminate the air bubbles and at the same time reduce the thickness of the tube</a:t>
            </a:r>
          </a:p>
          <a:p>
            <a:r>
              <a:rPr lang="en-US" sz="2000" dirty="0" smtClean="0"/>
              <a:t>The  air bubbles were observed to have reduced significantly</a:t>
            </a:r>
          </a:p>
          <a:p>
            <a:r>
              <a:rPr lang="en-US" sz="2000" dirty="0" smtClean="0"/>
              <a:t>The thickness of the tube was smaller than anticipated</a:t>
            </a:r>
          </a:p>
          <a:p>
            <a:r>
              <a:rPr lang="en-US" sz="2000" dirty="0" smtClean="0"/>
              <a:t>The nylon laid at the beginning made the interior of the tube have wrinkles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576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53" y="327052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Defects present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53" y="1783742"/>
            <a:ext cx="11178208" cy="476283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Formation of air </a:t>
            </a:r>
            <a:r>
              <a:rPr lang="en-US" sz="2400" dirty="0" smtClean="0"/>
              <a:t>bubbles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HOW TO REDUCE: </a:t>
            </a:r>
          </a:p>
          <a:p>
            <a:pPr lvl="2"/>
            <a:r>
              <a:rPr lang="en-US" sz="2400" dirty="0" smtClean="0"/>
              <a:t>MAKE THE ANGLE OF APPLICATION/SPREADER AS LOW AS POSSIBLE TO AVOID SCRAPPING OFF FRESH RESIN</a:t>
            </a:r>
          </a:p>
          <a:p>
            <a:pPr lvl="2"/>
            <a:r>
              <a:rPr lang="en-US" sz="2400" dirty="0" smtClean="0"/>
              <a:t>FIRMLY DRAG THE SPREADER USING LONG AND OVERLAPPING STROKES</a:t>
            </a:r>
          </a:p>
          <a:p>
            <a:pPr lvl="2"/>
            <a:r>
              <a:rPr lang="en-US" sz="2400" dirty="0" smtClean="0"/>
              <a:t>CONSIDER USING A ROLLER FOR APPLICATION INSTEAD OF BRUSH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 Formation </a:t>
            </a:r>
            <a:r>
              <a:rPr lang="en-US" sz="2400" dirty="0" smtClean="0"/>
              <a:t>of wrinkles on the </a:t>
            </a:r>
            <a:r>
              <a:rPr lang="en-US" sz="2400" dirty="0" smtClean="0"/>
              <a:t>interior</a:t>
            </a:r>
          </a:p>
          <a:p>
            <a:pPr marL="0" indent="0">
              <a:buNone/>
            </a:pPr>
            <a:r>
              <a:rPr lang="en-US" sz="2400" dirty="0" smtClean="0"/>
              <a:t>HOW TO REDUCE: </a:t>
            </a:r>
          </a:p>
          <a:p>
            <a:pPr lvl="2"/>
            <a:r>
              <a:rPr lang="en-US" sz="2400" dirty="0" smtClean="0"/>
              <a:t>MAKE SURE THERES A TIGHT FIT BETWEEN THE BODYTUBE MOLD AND THE BASE NYLON PAPER USED TO AVOID WRINKLES FORMATION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182" y="525834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Tasks done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BODY RIG DESIGN {GitHub issue # 79}</a:t>
            </a:r>
          </a:p>
          <a:p>
            <a:r>
              <a:rPr lang="en-US" dirty="0"/>
              <a:t>BODY TUBE </a:t>
            </a:r>
            <a:r>
              <a:rPr lang="en-US" dirty="0" smtClean="0"/>
              <a:t>FABRICATION </a:t>
            </a:r>
            <a:r>
              <a:rPr lang="en-US" dirty="0"/>
              <a:t>{GitHub issue # </a:t>
            </a:r>
            <a:r>
              <a:rPr lang="en-US" dirty="0" smtClean="0"/>
              <a:t>82}</a:t>
            </a:r>
          </a:p>
          <a:p>
            <a:r>
              <a:rPr lang="en-US" dirty="0"/>
              <a:t>ANALYSIS OF FABRICATION {GitHub issue # 89</a:t>
            </a:r>
            <a:r>
              <a:rPr lang="en-US" dirty="0" smtClean="0"/>
              <a:t>}</a:t>
            </a:r>
          </a:p>
          <a:p>
            <a:r>
              <a:rPr lang="en-US" dirty="0" smtClean="0"/>
              <a:t>SECOND FABRICATION OF </a:t>
            </a:r>
            <a:r>
              <a:rPr lang="en-US" dirty="0"/>
              <a:t>BODY TUBE {GitHub issue # 79}</a:t>
            </a:r>
            <a:endParaRPr lang="en-US" dirty="0" smtClean="0"/>
          </a:p>
          <a:p>
            <a:r>
              <a:rPr lang="en-US" dirty="0" smtClean="0"/>
              <a:t>ANALYSIS OF </a:t>
            </a:r>
            <a:r>
              <a:rPr lang="en-US" dirty="0"/>
              <a:t>SECOND FABRICATION OF BODY TUBE {GitHub issue # 79}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6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469" y="486077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Tasks in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9106"/>
            <a:ext cx="10820400" cy="4439580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Computational </a:t>
            </a:r>
            <a:r>
              <a:rPr lang="en-US" sz="2800" dirty="0"/>
              <a:t>simulation of the </a:t>
            </a:r>
            <a:r>
              <a:rPr lang="en-US" sz="2800" dirty="0" smtClean="0"/>
              <a:t>rocket [</a:t>
            </a:r>
            <a:r>
              <a:rPr lang="en-US" sz="2800" dirty="0" err="1" smtClean="0"/>
              <a:t>Github</a:t>
            </a:r>
            <a:r>
              <a:rPr lang="en-US" sz="2800" dirty="0" smtClean="0"/>
              <a:t> </a:t>
            </a:r>
            <a:r>
              <a:rPr lang="en-US" sz="2800" dirty="0"/>
              <a:t>issue#93]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Tee slot design</a:t>
            </a:r>
            <a:r>
              <a:rPr lang="en-US" sz="2800" dirty="0"/>
              <a:t> </a:t>
            </a:r>
            <a:r>
              <a:rPr lang="en-US" sz="2800" dirty="0" smtClean="0"/>
              <a:t>[</a:t>
            </a:r>
            <a:r>
              <a:rPr lang="en-US" sz="2800" dirty="0" err="1" smtClean="0"/>
              <a:t>Github</a:t>
            </a:r>
            <a:r>
              <a:rPr lang="en-US" sz="2800" dirty="0" smtClean="0"/>
              <a:t> issue#80] 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 smtClean="0"/>
              <a:t>Engine </a:t>
            </a:r>
            <a:r>
              <a:rPr lang="en-US" sz="2800" dirty="0"/>
              <a:t>block </a:t>
            </a:r>
            <a:r>
              <a:rPr lang="en-US" sz="2800" dirty="0" smtClean="0"/>
              <a:t>design</a:t>
            </a:r>
            <a:r>
              <a:rPr lang="en-US" sz="2800" dirty="0"/>
              <a:t>[</a:t>
            </a:r>
            <a:r>
              <a:rPr lang="en-US" sz="2800" dirty="0" err="1"/>
              <a:t>Github</a:t>
            </a:r>
            <a:r>
              <a:rPr lang="en-US" sz="2800" dirty="0"/>
              <a:t> issue#78]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Camera </a:t>
            </a:r>
            <a:r>
              <a:rPr lang="en-US" sz="2800" dirty="0"/>
              <a:t>mount </a:t>
            </a:r>
            <a:r>
              <a:rPr lang="en-US" sz="2800" dirty="0" smtClean="0"/>
              <a:t>design</a:t>
            </a:r>
            <a:r>
              <a:rPr lang="en-US" sz="2800" dirty="0"/>
              <a:t>[</a:t>
            </a:r>
            <a:r>
              <a:rPr lang="en-US" sz="2800" dirty="0" err="1"/>
              <a:t>Github</a:t>
            </a:r>
            <a:r>
              <a:rPr lang="en-US" sz="2800" dirty="0"/>
              <a:t> </a:t>
            </a:r>
            <a:r>
              <a:rPr lang="en-US" sz="2800" dirty="0" smtClean="0"/>
              <a:t>issue#80</a:t>
            </a:r>
            <a:r>
              <a:rPr lang="en-US" dirty="0" smtClean="0"/>
              <a:t>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525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0</TotalTime>
  <Words>407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Airframe team n-2 rocket wk4 </vt:lpstr>
      <vt:lpstr>CRADLE FABRICATION </vt:lpstr>
      <vt:lpstr>Cad design / Pictorial for cradle</vt:lpstr>
      <vt:lpstr>Body-tube fabrication</vt:lpstr>
      <vt:lpstr>Pictorial of fabricated body-tubes</vt:lpstr>
      <vt:lpstr>Analysis of the fabrication process</vt:lpstr>
      <vt:lpstr>Defects present analysis</vt:lpstr>
      <vt:lpstr>Tasks done this week</vt:lpstr>
      <vt:lpstr>Tasks in this week</vt:lpstr>
      <vt:lpstr>timeline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2022-02-15T19:39:49Z</dcterms:created>
  <dcterms:modified xsi:type="dcterms:W3CDTF">2022-02-16T07:09:31Z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