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4789" y="1278100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AIRFRAME TEAM N-2 WEEK3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16" y="2924402"/>
            <a:ext cx="8324884" cy="303907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BY 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VIVIAN MWANGI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&amp;</a:t>
            </a:r>
          </a:p>
          <a:p>
            <a:pPr algn="ctr"/>
            <a:r>
              <a:rPr lang="en-US" sz="3600" dirty="0" smtClean="0">
                <a:solidFill>
                  <a:srgbClr val="00B0F0"/>
                </a:solidFill>
              </a:rPr>
              <a:t>MARK  ODHIAMBO</a:t>
            </a:r>
          </a:p>
          <a:p>
            <a:pPr algn="ctr"/>
            <a:r>
              <a:rPr lang="en-US" sz="3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000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1-material SELECTION, ANALYSIS AND COST</a:t>
            </a:r>
          </a:p>
          <a:p>
            <a:r>
              <a:rPr lang="en-US" dirty="0"/>
              <a:t>WEEK 2-DESIGN AND SIMULATION.</a:t>
            </a:r>
          </a:p>
          <a:p>
            <a:r>
              <a:rPr lang="en-US" dirty="0"/>
              <a:t>WEEK 3-SIMULATION CORRECTIONS.</a:t>
            </a:r>
          </a:p>
          <a:p>
            <a:r>
              <a:rPr lang="en-US" dirty="0"/>
              <a:t>WEEK 4-RECOVERY SYSTEM.</a:t>
            </a:r>
          </a:p>
          <a:p>
            <a:r>
              <a:rPr lang="en-US" dirty="0"/>
              <a:t>WEEK 5-ASSEMBLY AND FABRICATION.</a:t>
            </a:r>
          </a:p>
          <a:p>
            <a:r>
              <a:rPr lang="en-US" dirty="0"/>
              <a:t>WEEK 6-ASSEMBLY AND FABRICATION.</a:t>
            </a:r>
          </a:p>
          <a:p>
            <a:r>
              <a:rPr lang="en-US" dirty="0"/>
              <a:t>WEEK 7-FINALISATION.</a:t>
            </a:r>
          </a:p>
          <a:p>
            <a:r>
              <a:rPr lang="en-US" dirty="0"/>
              <a:t>WEEK 8-TAKE OFF.</a:t>
            </a:r>
          </a:p>
          <a:p>
            <a:r>
              <a:rPr lang="en-US" dirty="0"/>
              <a:t>PRONE TO CHANGE AS PER THE SITUATION.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3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95" y="1458224"/>
            <a:ext cx="8596668" cy="3880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/>
              <a:t>THE END</a:t>
            </a:r>
          </a:p>
          <a:p>
            <a:endParaRPr lang="en-US" sz="6000" dirty="0"/>
          </a:p>
          <a:p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									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4385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OF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MANAGED TO MAKE PURCHASE OF </a:t>
            </a:r>
            <a:r>
              <a:rPr lang="en-US" dirty="0" smtClean="0"/>
              <a:t>THE MATERIALS REQUIRED FOR THE FABRICATION OF THE ROCKET PARTS USING FIBREGLASS AS THE FINAL AIRFRAMEMATERIAL: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9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DID CAD DESIGN FOR THE BODY TUBES </a:t>
            </a:r>
          </a:p>
          <a:p>
            <a:r>
              <a:rPr lang="en-US" dirty="0" smtClean="0"/>
              <a:t>WE 3D PRINTED THE BODYTUBES IN PROTOTYPING LAB 1</a:t>
            </a:r>
          </a:p>
          <a:p>
            <a:r>
              <a:rPr lang="en-US" dirty="0" smtClean="0"/>
              <a:t>AN ASSEMBLY OF THE PARTS WAS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49762" cy="755858"/>
          </a:xfrm>
        </p:spPr>
        <p:txBody>
          <a:bodyPr/>
          <a:lstStyle/>
          <a:p>
            <a:r>
              <a:rPr lang="en-US" dirty="0" smtClean="0"/>
              <a:t>PICTORIAL OF THE DESIGNS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41" y="1365458"/>
            <a:ext cx="2749260" cy="2649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073" y="1975493"/>
            <a:ext cx="3426633" cy="2039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94" y="4174438"/>
            <a:ext cx="1717354" cy="2397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20" y="1632995"/>
            <a:ext cx="1953734" cy="5082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58609" y="4465983"/>
            <a:ext cx="296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printed body tubes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63409" y="6440557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Assembled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94931" y="2995451"/>
            <a:ext cx="120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CAD design</a:t>
            </a:r>
          </a:p>
        </p:txBody>
      </p:sp>
    </p:spTree>
    <p:extLst>
      <p:ext uri="{BB962C8B-B14F-4D97-AF65-F5344CB8AC3E}">
        <p14:creationId xmlns:p14="http://schemas.microsoft.com/office/powerpoint/2010/main" val="202382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CAD designs for the rocket parts was carried out in </a:t>
            </a:r>
            <a:r>
              <a:rPr lang="en-US" i="1" dirty="0"/>
              <a:t>Inventor Professional </a:t>
            </a:r>
            <a:r>
              <a:rPr lang="en-US" i="1" dirty="0" smtClean="0"/>
              <a:t>2022</a:t>
            </a:r>
            <a:endParaRPr lang="en-US" dirty="0" smtClean="0"/>
          </a:p>
          <a:p>
            <a:pPr lvl="1"/>
            <a:r>
              <a:rPr lang="en-US" dirty="0" smtClean="0"/>
              <a:t>Body tubes</a:t>
            </a:r>
          </a:p>
          <a:p>
            <a:pPr lvl="1"/>
            <a:r>
              <a:rPr lang="en-US" dirty="0" smtClean="0"/>
              <a:t>Nose cone</a:t>
            </a:r>
          </a:p>
          <a:p>
            <a:pPr lvl="1"/>
            <a:r>
              <a:rPr lang="en-US" dirty="0" smtClean="0"/>
              <a:t>Fins</a:t>
            </a:r>
            <a:endParaRPr lang="en-US" dirty="0"/>
          </a:p>
          <a:p>
            <a:pPr lvl="1"/>
            <a:r>
              <a:rPr lang="en-US" dirty="0" smtClean="0"/>
              <a:t>Camera holder</a:t>
            </a:r>
          </a:p>
          <a:p>
            <a:r>
              <a:rPr lang="en-US" dirty="0" smtClean="0"/>
              <a:t>THESE PARTS WILL BE LATER 3D PRINTED AND THEN FABRICATED USING FIBREGLASS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75" y="257932"/>
            <a:ext cx="7936579" cy="679814"/>
          </a:xfrm>
        </p:spPr>
        <p:txBody>
          <a:bodyPr/>
          <a:lstStyle/>
          <a:p>
            <a:r>
              <a:rPr lang="en-US" dirty="0" smtClean="0"/>
              <a:t>PICTORIAL OF DESIGNS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46" y="1982696"/>
            <a:ext cx="6425394" cy="3093433"/>
          </a:xfrm>
          <a:prstGeom prst="rect">
            <a:avLst/>
          </a:prstGeom>
        </p:spPr>
      </p:pic>
      <p:sp>
        <p:nvSpPr>
          <p:cNvPr id="6" name="AutoShape 2" descr="blob:https://web.whatsapp.com/c6201dd6-fe0d-4b6d-97be-be027c14bb5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408" y="1055074"/>
            <a:ext cx="2007675" cy="29262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40" y="4306821"/>
            <a:ext cx="2511810" cy="24210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3617" y="3432313"/>
            <a:ext cx="184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Nose cone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44554" y="3801645"/>
            <a:ext cx="156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Cradle stand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79096" y="6268278"/>
            <a:ext cx="156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 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7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440162" cy="8216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CRADLE FABRICATION (PREPARATION)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81" y="1550989"/>
            <a:ext cx="8596668" cy="3880773"/>
          </a:xfrm>
        </p:spPr>
        <p:txBody>
          <a:bodyPr/>
          <a:lstStyle/>
          <a:p>
            <a:pPr lvl="0"/>
            <a:r>
              <a:rPr lang="en-US" dirty="0"/>
              <a:t>A list of purchase for materials required for cradle fabrication was made</a:t>
            </a:r>
          </a:p>
          <a:p>
            <a:pPr lvl="0"/>
            <a:r>
              <a:rPr lang="en-US" dirty="0"/>
              <a:t>Purchase of the </a:t>
            </a:r>
            <a:r>
              <a:rPr lang="en-US" dirty="0" smtClean="0"/>
              <a:t>materials was done.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44" y="2757077"/>
            <a:ext cx="8055152" cy="26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completed this week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CAD Design [</a:t>
            </a:r>
            <a:r>
              <a:rPr lang="en-US" dirty="0" err="1"/>
              <a:t>Github</a:t>
            </a:r>
            <a:r>
              <a:rPr lang="en-US" dirty="0"/>
              <a:t> issue#59]</a:t>
            </a:r>
          </a:p>
          <a:p>
            <a:r>
              <a:rPr lang="en-US" dirty="0"/>
              <a:t>Purchase of materials [</a:t>
            </a:r>
            <a:r>
              <a:rPr lang="en-US" dirty="0" err="1"/>
              <a:t>Github</a:t>
            </a:r>
            <a:r>
              <a:rPr lang="en-US" dirty="0"/>
              <a:t> issue#60]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5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</a:t>
            </a:r>
            <a:r>
              <a:rPr lang="en-US" dirty="0" smtClean="0"/>
              <a:t>in </a:t>
            </a:r>
            <a:r>
              <a:rPr lang="en-US" dirty="0"/>
              <a:t>this week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Cradle Fabrication [</a:t>
            </a:r>
            <a:r>
              <a:rPr lang="en-US" dirty="0" err="1"/>
              <a:t>Github</a:t>
            </a:r>
            <a:r>
              <a:rPr lang="en-US" dirty="0"/>
              <a:t> issue#58]</a:t>
            </a:r>
          </a:p>
        </p:txBody>
      </p:sp>
    </p:spTree>
    <p:extLst>
      <p:ext uri="{BB962C8B-B14F-4D97-AF65-F5344CB8AC3E}">
        <p14:creationId xmlns:p14="http://schemas.microsoft.com/office/powerpoint/2010/main" val="13758654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219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AIRFRAME TEAM N-2 WEEK3 PRESENTATION</vt:lpstr>
      <vt:lpstr>PURCHASE OF MATERIALS</vt:lpstr>
      <vt:lpstr>CAD DESIGN</vt:lpstr>
      <vt:lpstr>PICTORIAL OF THE DESIGNS</vt:lpstr>
      <vt:lpstr>CAD DESIGN</vt:lpstr>
      <vt:lpstr>PICTORIAL OF DESIGNS </vt:lpstr>
      <vt:lpstr>CRADLE FABRICATION (PREPARATION)  </vt:lpstr>
      <vt:lpstr>Tasks completed this week </vt:lpstr>
      <vt:lpstr>Tasks in this week </vt:lpstr>
      <vt:lpstr>TIME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AIRFRAME TEAM N-2 WEEK3 PRESENTATION</dc:title>
  <dc:creator>VVIAN MWANGI</dc:creator>
  <cp:lastModifiedBy>VVIAN MWANGI</cp:lastModifiedBy>
  <cp:revision>11</cp:revision>
  <dcterms:created xsi:type="dcterms:W3CDTF">2022-02-08T12:24:46Z</dcterms:created>
  <dcterms:modified xsi:type="dcterms:W3CDTF">2022-02-09T09:24:27Z</dcterms:modified>
</cp:coreProperties>
</file>