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7" r:id="rId12"/>
    <p:sldId id="25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4424D0B-A0D1-4AD4-A7D3-8959F0FB98AD}">
  <a:tblStyle styleId="{14424D0B-A0D1-4AD4-A7D3-8959F0FB98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 snapToGrid="0">
      <p:cViewPr>
        <p:scale>
          <a:sx n="100" d="100"/>
          <a:sy n="100" d="100"/>
        </p:scale>
        <p:origin x="-72" y="5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89871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071be59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071be59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071be59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071be59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071be59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071be59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56294" y="1046336"/>
            <a:ext cx="8520600" cy="32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dirty="0" smtClean="0"/>
              <a:t>Nakuja Internship</a:t>
            </a:r>
            <a:br>
              <a:rPr lang="en" sz="3200" dirty="0" smtClean="0"/>
            </a:b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dirty="0" smtClean="0"/>
              <a:t>Avionics Progress Report</a:t>
            </a:r>
            <a:br>
              <a:rPr lang="en" sz="3200" dirty="0" smtClean="0"/>
            </a:br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>Week </a:t>
            </a:r>
            <a:r>
              <a:rPr lang="en" sz="3200" dirty="0"/>
              <a:t>3</a:t>
            </a: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 smtClean="0"/>
              <a:t>Junn Hope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[#Issue 51]: Inquire about GEGIS drone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Following week 2’s inquiry on the drone, we got the go ahead to use the drones for the tests.</a:t>
            </a:r>
          </a:p>
          <a:p>
            <a:r>
              <a:rPr lang="en-US" dirty="0" smtClean="0"/>
              <a:t>The tests are to be done on Week 5.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2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Tasks </a:t>
            </a:r>
            <a:r>
              <a:rPr lang="en" dirty="0" smtClean="0"/>
              <a:t>in this week</a:t>
            </a:r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[#Issue 3]:  </a:t>
            </a:r>
            <a:r>
              <a:rPr lang="en-US" dirty="0"/>
              <a:t>Avionics bay </a:t>
            </a:r>
            <a:r>
              <a:rPr lang="en-US" dirty="0" smtClean="0"/>
              <a:t>design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[#Issue 18] :  </a:t>
            </a:r>
            <a:r>
              <a:rPr lang="en-US" dirty="0"/>
              <a:t>Launch pad </a:t>
            </a:r>
            <a:r>
              <a:rPr lang="en-US" dirty="0" smtClean="0"/>
              <a:t>design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[#Issue 30] : Research on Ground Station </a:t>
            </a:r>
            <a:r>
              <a:rPr lang="en-US" dirty="0" smtClean="0"/>
              <a:t>Dashboard</a:t>
            </a:r>
          </a:p>
          <a:p>
            <a:pPr>
              <a:lnSpc>
                <a:spcPct val="150000"/>
              </a:lnSpc>
            </a:pPr>
            <a:r>
              <a:rPr lang="en-US" dirty="0"/>
              <a:t>[#Issue </a:t>
            </a:r>
            <a:r>
              <a:rPr lang="en-US" dirty="0" smtClean="0"/>
              <a:t>31] </a:t>
            </a:r>
            <a:r>
              <a:rPr lang="en-US" dirty="0"/>
              <a:t>: Research </a:t>
            </a:r>
            <a:r>
              <a:rPr lang="en-US" dirty="0" smtClean="0"/>
              <a:t>on apogee detection logic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[#Issue </a:t>
            </a:r>
            <a:r>
              <a:rPr lang="en-US" dirty="0" smtClean="0"/>
              <a:t>26] : Improve on </a:t>
            </a:r>
            <a:r>
              <a:rPr lang="en-US" dirty="0" err="1" smtClean="0"/>
              <a:t>Kalman</a:t>
            </a:r>
            <a:r>
              <a:rPr lang="en-US" dirty="0" smtClean="0"/>
              <a:t> filter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283708" y="146446"/>
            <a:ext cx="8001876" cy="329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Timeline</a:t>
            </a:r>
            <a:endParaRPr dirty="0"/>
          </a:p>
        </p:txBody>
      </p:sp>
      <p:graphicFrame>
        <p:nvGraphicFramePr>
          <p:cNvPr id="72" name="Google Shape;72;p16"/>
          <p:cNvGraphicFramePr/>
          <p:nvPr>
            <p:extLst>
              <p:ext uri="{D42A27DB-BD31-4B8C-83A1-F6EECF244321}">
                <p14:modId xmlns:p14="http://schemas.microsoft.com/office/powerpoint/2010/main" val="1515111236"/>
              </p:ext>
            </p:extLst>
          </p:nvPr>
        </p:nvGraphicFramePr>
        <p:xfrm>
          <a:off x="457201" y="572362"/>
          <a:ext cx="7632440" cy="4449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53971"/>
                <a:gridCol w="1390648"/>
                <a:gridCol w="5187821"/>
              </a:tblGrid>
              <a:tr h="3923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Month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Intern week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603617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Jan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Week 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Onboarding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Getting</a:t>
                      </a:r>
                      <a:r>
                        <a:rPr lang="en-US" baseline="0" dirty="0" smtClean="0"/>
                        <a:t> acquainted with avionics and telemetry resources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81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Week 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Research on</a:t>
                      </a:r>
                      <a:r>
                        <a:rPr lang="en-US" baseline="0" dirty="0" smtClean="0"/>
                        <a:t> ground station &amp; ground station dashboard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aseline="0" dirty="0" smtClean="0"/>
                        <a:t>Research on camera module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aseline="0" dirty="0" smtClean="0"/>
                        <a:t>Research on Data transmission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7340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Avionics bay design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Launch</a:t>
                      </a:r>
                      <a:r>
                        <a:rPr lang="en-US" baseline="0" dirty="0" smtClean="0"/>
                        <a:t> pad design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603617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Feb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Research on apogee detection logic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Improve </a:t>
                      </a:r>
                      <a:r>
                        <a:rPr lang="en-US" dirty="0" err="1" smtClean="0"/>
                        <a:t>Kalman</a:t>
                      </a:r>
                      <a:r>
                        <a:rPr lang="en-US" dirty="0" smtClean="0"/>
                        <a:t> filter performance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92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Program</a:t>
                      </a:r>
                      <a:r>
                        <a:rPr lang="en-US" baseline="0" dirty="0" smtClean="0"/>
                        <a:t> Avionics and Telemetry boards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92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Test the</a:t>
                      </a:r>
                      <a:r>
                        <a:rPr lang="en-US" baseline="0" dirty="0" smtClean="0"/>
                        <a:t> boards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92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Testing and launch of N2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Tasks completed last week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 smtClean="0"/>
              <a:t>[#</a:t>
            </a:r>
            <a:r>
              <a:rPr lang="en-US" dirty="0"/>
              <a:t>Issue </a:t>
            </a:r>
            <a:r>
              <a:rPr lang="en-US" dirty="0" smtClean="0"/>
              <a:t>30</a:t>
            </a:r>
            <a:r>
              <a:rPr lang="en-US" dirty="0" smtClean="0"/>
              <a:t>] : Research on camer</a:t>
            </a:r>
            <a:r>
              <a:rPr lang="en-US" dirty="0" smtClean="0"/>
              <a:t>a module</a:t>
            </a:r>
            <a:endParaRPr lang="en-US" dirty="0" smtClean="0"/>
          </a:p>
          <a:p>
            <a:r>
              <a:rPr lang="en-US" dirty="0" smtClean="0"/>
              <a:t>[#</a:t>
            </a:r>
            <a:r>
              <a:rPr lang="en-US" dirty="0" smtClean="0"/>
              <a:t>Issue 51]: Inquire about GEGIS </a:t>
            </a:r>
            <a:r>
              <a:rPr lang="en-US" dirty="0" smtClean="0"/>
              <a:t>drone</a:t>
            </a:r>
            <a:endParaRPr lang="en-US" dirty="0"/>
          </a:p>
          <a:p>
            <a:r>
              <a:rPr lang="en-US" dirty="0"/>
              <a:t>[#Issue 30] : Research on Ground Station </a:t>
            </a:r>
            <a:r>
              <a:rPr lang="en-US" dirty="0" smtClean="0"/>
              <a:t>Dashboard – In progress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[#Issue 30] : Research on camera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researched on plausible camera modules that we can use for video transmission in real time form the rocket to the ground station.</a:t>
            </a:r>
          </a:p>
          <a:p>
            <a:r>
              <a:rPr lang="en-US" dirty="0" smtClean="0"/>
              <a:t>We tested two modules: </a:t>
            </a:r>
          </a:p>
          <a:p>
            <a:pPr marL="939800" lvl="1" indent="-342900">
              <a:buFont typeface="+mj-lt"/>
              <a:buAutoNum type="arabicPeriod"/>
            </a:pPr>
            <a:r>
              <a:rPr lang="en-US" dirty="0" smtClean="0"/>
              <a:t>ESP32CAM</a:t>
            </a:r>
          </a:p>
          <a:p>
            <a:pPr marL="939800" lvl="1" indent="-342900">
              <a:buFont typeface="+mj-lt"/>
              <a:buAutoNum type="arabicPeriod"/>
            </a:pPr>
            <a:r>
              <a:rPr lang="en-US" dirty="0" smtClean="0"/>
              <a:t>FPV Drone Camera</a:t>
            </a:r>
          </a:p>
          <a:p>
            <a:pPr marL="596900" lvl="1" indent="0">
              <a:buNone/>
            </a:pPr>
            <a:endParaRPr lang="en-US" dirty="0" smtClean="0"/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 smtClean="0"/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 smtClean="0"/>
          </a:p>
          <a:p>
            <a:pPr marL="596900" lvl="1" indent="0">
              <a:buNone/>
            </a:pPr>
            <a:r>
              <a:rPr lang="en-US" dirty="0" smtClean="0"/>
              <a:t>						</a:t>
            </a:r>
            <a:r>
              <a:rPr lang="en-US" sz="1100" b="1" dirty="0" smtClean="0"/>
              <a:t>	               </a:t>
            </a:r>
          </a:p>
          <a:p>
            <a:pPr marL="596900" lvl="1" indent="0">
              <a:buNone/>
            </a:pPr>
            <a:r>
              <a:rPr lang="en-US" sz="1100" b="1" dirty="0"/>
              <a:t>	</a:t>
            </a:r>
            <a:r>
              <a:rPr lang="en-US" sz="1100" b="1" dirty="0" smtClean="0"/>
              <a:t>		ESP32 CAM				           FPV Drone camera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76" y="2914650"/>
            <a:ext cx="1841896" cy="210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8"/>
          <a:stretch/>
        </p:blipFill>
        <p:spPr bwMode="auto">
          <a:xfrm>
            <a:off x="1203129" y="3253816"/>
            <a:ext cx="1847804" cy="156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375"/>
            <a:ext cx="8520600" cy="374125"/>
          </a:xfrm>
        </p:spPr>
        <p:txBody>
          <a:bodyPr>
            <a:noAutofit/>
          </a:bodyPr>
          <a:lstStyle/>
          <a:p>
            <a:r>
              <a:rPr lang="en-US" sz="2400" dirty="0" smtClean="0"/>
              <a:t>ESP32 CAM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00100"/>
            <a:ext cx="8520600" cy="4133850"/>
          </a:xfrm>
        </p:spPr>
        <p:txBody>
          <a:bodyPr>
            <a:normAutofit/>
          </a:bodyPr>
          <a:lstStyle/>
          <a:p>
            <a:r>
              <a:rPr lang="en-US" dirty="0" smtClean="0"/>
              <a:t>The ESP32 cam provided clear video feed over a short range, beyond which the clarity was significantly reduced and video lag increased.</a:t>
            </a:r>
          </a:p>
          <a:p>
            <a:r>
              <a:rPr lang="en-US" dirty="0" smtClean="0"/>
              <a:t>However, these results are dependent on the Wi-Fi strength of the network to which the ESP32 is connected to.</a:t>
            </a:r>
          </a:p>
          <a:p>
            <a:r>
              <a:rPr lang="en-US" dirty="0" smtClean="0"/>
              <a:t>The results of the test carried out are as shown in the figures below: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                                  </a:t>
            </a:r>
            <a:r>
              <a:rPr lang="en-US" sz="1000" b="1" dirty="0" smtClean="0"/>
              <a:t>Wi-Fi signal strength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869582"/>
            <a:ext cx="1743075" cy="19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3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400" y="371425"/>
            <a:ext cx="8520600" cy="4362500"/>
          </a:xfrm>
        </p:spPr>
        <p:txBody>
          <a:bodyPr/>
          <a:lstStyle/>
          <a:p>
            <a:r>
              <a:rPr lang="en-US" dirty="0" smtClean="0"/>
              <a:t>Clarity of ESP32 at varying distances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96" y="1003248"/>
            <a:ext cx="4292404" cy="3178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527" y="980651"/>
            <a:ext cx="4298542" cy="320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6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50" y="190500"/>
            <a:ext cx="8520600" cy="470535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77878"/>
            <a:ext cx="4160942" cy="3124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86" y="877878"/>
            <a:ext cx="4189440" cy="31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3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75" y="149750"/>
            <a:ext cx="8520600" cy="478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FPV Drone Camera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04850"/>
            <a:ext cx="8520600" cy="3864025"/>
          </a:xfrm>
        </p:spPr>
        <p:txBody>
          <a:bodyPr/>
          <a:lstStyle/>
          <a:p>
            <a:r>
              <a:rPr lang="en-US" dirty="0" smtClean="0"/>
              <a:t>We tested the FPV drone camera that gave impeccable results over a greater distance of up to 1km. </a:t>
            </a:r>
            <a:endParaRPr lang="en-US" dirty="0"/>
          </a:p>
          <a:p>
            <a:r>
              <a:rPr lang="en-US" dirty="0" smtClean="0"/>
              <a:t>We noticed that the pointing direction of the receiving and transmitting antennas affected the clarity of the reception. </a:t>
            </a:r>
          </a:p>
          <a:p>
            <a:r>
              <a:rPr lang="en-US" dirty="0" smtClean="0"/>
              <a:t>The camera and its antennas must be connected to 12v supply, which is 4.6volts above our intended 7.4V supply.</a:t>
            </a:r>
          </a:p>
          <a:p>
            <a:r>
              <a:rPr lang="en-US" dirty="0" smtClean="0"/>
              <a:t>The test results are as shown in the figures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5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390525"/>
            <a:ext cx="8520600" cy="41783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82" y="514349"/>
            <a:ext cx="3207068" cy="4008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428624"/>
            <a:ext cx="3095625" cy="38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1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90500"/>
            <a:ext cx="8520600" cy="43783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50045"/>
            <a:ext cx="3448049" cy="4310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24" y="323850"/>
            <a:ext cx="3200399" cy="40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412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1060</TotalTime>
  <Words>383</Words>
  <Application>Microsoft Office PowerPoint</Application>
  <PresentationFormat>On-screen Show (16:9)</PresentationFormat>
  <Paragraphs>67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Nakuja Internship  Avionics Progress Report  Week 3 Junn Hope</vt:lpstr>
      <vt:lpstr>Tasks completed last week</vt:lpstr>
      <vt:lpstr>[#Issue 30] : Research on camera module</vt:lpstr>
      <vt:lpstr>ESP32 CAM</vt:lpstr>
      <vt:lpstr>PowerPoint Presentation</vt:lpstr>
      <vt:lpstr>PowerPoint Presentation</vt:lpstr>
      <vt:lpstr>FPV Drone Camera</vt:lpstr>
      <vt:lpstr>PowerPoint Presentation</vt:lpstr>
      <vt:lpstr>PowerPoint Presentation</vt:lpstr>
      <vt:lpstr>[#Issue 51]: Inquire about GEGIS drone </vt:lpstr>
      <vt:lpstr>Tasks in this week</vt:lpstr>
      <vt:lpstr>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Nakuja Internship   Avionics Progress report</dc:title>
  <dc:creator>JunnH</dc:creator>
  <cp:lastModifiedBy>User</cp:lastModifiedBy>
  <cp:revision>26</cp:revision>
  <dcterms:modified xsi:type="dcterms:W3CDTF">2022-02-09T09:03:27Z</dcterms:modified>
</cp:coreProperties>
</file>