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334789" y="127810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AIRFRAME TEAM N-2 WEEK3 PRESENTATION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123916" y="2924402"/>
            <a:ext cx="8324884" cy="303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BY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US" sz="3600">
                <a:solidFill>
                  <a:srgbClr val="00B0F0"/>
                </a:solidFill>
              </a:rPr>
              <a:t>VIVIAN MWANGI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US" sz="3600">
                <a:solidFill>
                  <a:srgbClr val="00B0F0"/>
                </a:solidFill>
              </a:rPr>
              <a:t>&amp;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US" sz="3600">
                <a:solidFill>
                  <a:srgbClr val="00B0F0"/>
                </a:solidFill>
              </a:rPr>
              <a:t>MARK  ODHIAMBO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TIME PLAN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WEEK 1-material SELECTION, ANALYSIS AND COST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WEEK 2-DESIGN AND SIMULATION.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WEEK 3-SIMULATION CORRECTIONS.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WEEK 4-RECOVERY 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WEEK 5-ASSEMBLY AND FABRICATION.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WEEK 6-ASSEMBLY AND FABRICATION.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WEEK 7-FINALISATION.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WEEK 8-TAKE OFF.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PRONE TO CHANGE AS PER THE SITUATION.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743595" y="145822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6000"/>
              <a:t>THE END</a:t>
            </a:r>
            <a:endParaRPr/>
          </a:p>
          <a:p>
            <a:pPr indent="-38100" lvl="0" marL="342900" rtl="0" algn="l"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-38100" lvl="0" marL="342900" rtl="0" algn="l"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-US" sz="6000"/>
              <a:t>									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PURCHASE OF MATERIALS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MANAGED TO MAKE PURCHASE OF THE MATERIALS REQUIRED FOR THE FABRICATION OF THE ROCKET PARTS USING FIBREGLASS AS THE FINAL AIRFRAMEMATERIAL: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CAD DESIGN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WE DID CAD DESIGN FOR THE BODY TUBES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3D PRINTED THE BODYTUBES IN PROTOTYPING LAB 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ASSEMBLY OF THE PARTS WAS DONE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77334" y="609600"/>
            <a:ext cx="9049762" cy="75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PICTORIAL OF THE DESIGNS</a:t>
            </a:r>
            <a:endParaRPr/>
          </a:p>
        </p:txBody>
      </p:sp>
      <p:pic>
        <p:nvPicPr>
          <p:cNvPr id="162" name="Google Shape;16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041" y="1365458"/>
            <a:ext cx="2749260" cy="264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5073" y="1975493"/>
            <a:ext cx="3426633" cy="203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8994" y="4174438"/>
            <a:ext cx="1717354" cy="239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6820" y="1632995"/>
            <a:ext cx="1953734" cy="5082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758609" y="4465983"/>
            <a:ext cx="2968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3D printed body tubes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7063409" y="6440557"/>
            <a:ext cx="2663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Assembled 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2794931" y="2995451"/>
            <a:ext cx="12073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CAD DESIGN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CAD designs for the rocket parts was carried out in </a:t>
            </a:r>
            <a:r>
              <a:rPr i="1" lang="en-US"/>
              <a:t>Inventor Professional 2022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Body tubes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Nose cone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Fins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Camera holder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THESE PARTS WILL BE LATER 3D PRINTED AND THEN FABRICATED USING FIBREGLASS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07975" y="257932"/>
            <a:ext cx="7936579" cy="67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PICTORIAL OF DESIGNS </a:t>
            </a:r>
            <a:endParaRPr/>
          </a:p>
        </p:txBody>
      </p:sp>
      <p:pic>
        <p:nvPicPr>
          <p:cNvPr id="180" name="Google Shape;18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46" y="1982696"/>
            <a:ext cx="6425394" cy="3093433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b:https://web.whatsapp.com/c6201dd6-fe0d-4b6d-97be-be027c14bb50" id="181" name="Google Shape;181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408" y="1055074"/>
            <a:ext cx="2007675" cy="292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9340" y="4306821"/>
            <a:ext cx="2511810" cy="242107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3763617" y="3432313"/>
            <a:ext cx="1842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Nose cone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8244554" y="3801645"/>
            <a:ext cx="15620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Cradle stand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679096" y="6268278"/>
            <a:ext cx="1565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Body tube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677334" y="609600"/>
            <a:ext cx="8440162" cy="821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CRADLE FABRICATION (PREPARATION)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599081" y="15509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list of purchase for materials required for cradle fabrication was made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Purchase of the materials was done.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344" y="2757077"/>
            <a:ext cx="8055152" cy="267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Tasks completed this week 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CAD Design [Github issue#59]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Purchase of materials [Github issue#60]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Tasks in this week 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Cradle Fabrication [Github issue#58]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Body rig design{Github issue #79}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mount[Github issue #81]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slot[Github issue#80]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Engine Block design[Github issue#78]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