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34d75ea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34d75ea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4d75eae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4d75eae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4d75ea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4d75ea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4d75ea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4d75ea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4d75ea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4d75ea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4d75eae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4d75eae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Airframe</a:t>
            </a:r>
            <a:r>
              <a:rPr lang="en"/>
              <a:t> weekly progress report.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ODHIAMBO &amp; VIVIAN MWANGI.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#155: test flight review.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review of the mistakes of the test flight.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Recovery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tube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system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64875" y="1575650"/>
            <a:ext cx="8114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 under actual conditions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Attachment of the parachute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Release of the parachute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5655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Orientation of the fins.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Attachment of the fins to the rocket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ody tube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89600"/>
            <a:ext cx="7011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Inner body tube for component placing.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launch rage redesign.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Extra: </a:t>
            </a:r>
            <a:r>
              <a:rPr lang="en" sz="1600"/>
              <a:t>Painting the body tube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#156: fifth fabrication.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research on method for </a:t>
            </a:r>
            <a:r>
              <a:rPr lang="en"/>
              <a:t>improving</a:t>
            </a:r>
            <a:r>
              <a:rPr lang="en"/>
              <a:t> the fifth fabrication.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Mold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 gun or blowdryer.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done.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#156: body tube fabrication.</a:t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