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22" Type="http://schemas.openxmlformats.org/officeDocument/2006/relationships/font" Target="fonts/CenturyGothic-bold.fntdata"/><Relationship Id="rId10" Type="http://schemas.openxmlformats.org/officeDocument/2006/relationships/slide" Target="slides/slide5.xml"/><Relationship Id="rId21" Type="http://schemas.openxmlformats.org/officeDocument/2006/relationships/font" Target="fonts/CenturyGothic-regular.fntdata"/><Relationship Id="rId13" Type="http://schemas.openxmlformats.org/officeDocument/2006/relationships/slide" Target="slides/slide8.xml"/><Relationship Id="rId24" Type="http://schemas.openxmlformats.org/officeDocument/2006/relationships/font" Target="fonts/CenturyGothic-boldItalic.fntdata"/><Relationship Id="rId12" Type="http://schemas.openxmlformats.org/officeDocument/2006/relationships/slide" Target="slides/slide7.xml"/><Relationship Id="rId23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7e1ab9b7c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7e1ab9b7c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7e1ab9b7c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7e1ab9b7c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7e1ab9b7c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7e1ab9b7c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7e1ab9b7c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7e1ab9b7c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7e1ab9b7c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7e1ab9b7c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7e1ab9b7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17e1ab9b7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7e1ab9b7c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17e1ab9b7c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7e1ab9b7c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7e1ab9b7c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AIRFRAME PROGRESS REPORT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Odhiambo &amp; Vivian Mwangi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#104[Update of the Rocket in openRocket.]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updated rocket design factoring both the design consideration of both the avionics and flight </a:t>
            </a:r>
            <a:r>
              <a:rPr lang="en"/>
              <a:t>control.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5400"/>
            <a:ext cx="8839200" cy="2279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125" y="205575"/>
            <a:ext cx="3467100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#94 Research and fabrication of fins</a:t>
            </a:r>
            <a:endParaRPr/>
          </a:p>
        </p:txBody>
      </p:sp>
      <p:sp>
        <p:nvSpPr>
          <p:cNvPr id="300" name="Google Shape;300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was determined that for accuracy the cones will be printed.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was one of the factors that where considered for the rocket redesign.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#105 Rocket recovery system</a:t>
            </a:r>
            <a:endParaRPr/>
          </a:p>
        </p:txBody>
      </p:sp>
      <p:sp>
        <p:nvSpPr>
          <p:cNvPr id="306" name="Google Shape;306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types of deployment.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Single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Dual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of recovery system.</a:t>
            </a:r>
            <a:endParaRPr/>
          </a:p>
        </p:txBody>
      </p:sp>
      <p:sp>
        <p:nvSpPr>
          <p:cNvPr id="312" name="Google Shape;312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Ground deployment.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 the final configuration of the rocket the final.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rocket is tested by ground deployment. This is when the rocket is kept to the ground and ejected.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to be done</a:t>
            </a:r>
            <a:endParaRPr/>
          </a:p>
        </p:txBody>
      </p:sp>
      <p:sp>
        <p:nvSpPr>
          <p:cNvPr id="318" name="Google Shape;318;p20"/>
          <p:cNvSpPr txBox="1"/>
          <p:nvPr>
            <p:ph idx="1" type="body"/>
          </p:nvPr>
        </p:nvSpPr>
        <p:spPr>
          <a:xfrm>
            <a:off x="519650" y="19103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[Github #106] Third fabrication.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[Github #105] Rocket recovery system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TIMELINE.</a:t>
            </a:r>
            <a:endParaRPr/>
          </a:p>
        </p:txBody>
      </p:sp>
      <p:sp>
        <p:nvSpPr>
          <p:cNvPr id="324" name="Google Shape;324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176212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WEEK 1-MATERIAL SELECTION, ANALYSIS AND COST</a:t>
            </a:r>
            <a:endParaRPr sz="2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621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WEEK 2-DESIGN AND SIMULATION.</a:t>
            </a:r>
            <a:endParaRPr sz="2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621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WEEK 3-SIMULATION CORRECTIONS.</a:t>
            </a:r>
            <a:endParaRPr sz="2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621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WEEK 4-ASSEMBLY AND FABRICATION.</a:t>
            </a:r>
            <a:endParaRPr sz="2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621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WEEK 5-ASSEMBLY AND FABRICATION.</a:t>
            </a:r>
            <a:endParaRPr sz="2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621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WEEK 6- RECOVERY SYSTEM</a:t>
            </a:r>
            <a:endParaRPr sz="2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621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 WEEK 7-FABRICATION.</a:t>
            </a:r>
            <a:endParaRPr sz="2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621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WEEK 8-TAKE OFF.</a:t>
            </a:r>
            <a:endParaRPr sz="2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621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PRONE TO CHANGE AS PER THE SITUATIO</a:t>
            </a:r>
            <a:r>
              <a:rPr lang="en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