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0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973A-2CF8-4C9A-9C59-AFBC1A7A8D1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862B-924B-4390-BE11-BB3DF0D7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8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973A-2CF8-4C9A-9C59-AFBC1A7A8D1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862B-924B-4390-BE11-BB3DF0D7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3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973A-2CF8-4C9A-9C59-AFBC1A7A8D1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862B-924B-4390-BE11-BB3DF0D7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973A-2CF8-4C9A-9C59-AFBC1A7A8D1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862B-924B-4390-BE11-BB3DF0D7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9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973A-2CF8-4C9A-9C59-AFBC1A7A8D1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862B-924B-4390-BE11-BB3DF0D7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0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973A-2CF8-4C9A-9C59-AFBC1A7A8D1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862B-924B-4390-BE11-BB3DF0D7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2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973A-2CF8-4C9A-9C59-AFBC1A7A8D1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862B-924B-4390-BE11-BB3DF0D7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0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973A-2CF8-4C9A-9C59-AFBC1A7A8D1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862B-924B-4390-BE11-BB3DF0D7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0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973A-2CF8-4C9A-9C59-AFBC1A7A8D1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862B-924B-4390-BE11-BB3DF0D7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0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973A-2CF8-4C9A-9C59-AFBC1A7A8D1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862B-924B-4390-BE11-BB3DF0D7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8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973A-2CF8-4C9A-9C59-AFBC1A7A8D1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862B-924B-4390-BE11-BB3DF0D7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8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A973A-2CF8-4C9A-9C59-AFBC1A7A8D1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0862B-924B-4390-BE11-BB3DF0D7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Nakuja</a:t>
            </a:r>
            <a:r>
              <a:rPr lang="en-US" dirty="0">
                <a:solidFill>
                  <a:schemeClr val="accent2"/>
                </a:solidFill>
              </a:rPr>
              <a:t> Internship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sz="4000" dirty="0">
                <a:solidFill>
                  <a:schemeClr val="accent2"/>
                </a:solidFill>
              </a:rPr>
              <a:t>Week 1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78" y="3602038"/>
            <a:ext cx="9047922" cy="160606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FAITH CHELANGAT</a:t>
            </a: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lang="en-US" sz="3600">
                <a:solidFill>
                  <a:schemeClr val="accent6">
                    <a:lumMod val="75000"/>
                  </a:schemeClr>
                </a:solidFill>
              </a:rPr>
              <a:t>DERRICK KIRIMI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9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 completed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Familiarise</a:t>
            </a:r>
            <a:r>
              <a:rPr lang="en-US" dirty="0">
                <a:solidFill>
                  <a:schemeClr val="accent2"/>
                </a:solidFill>
              </a:rPr>
              <a:t> myself with the project </a:t>
            </a:r>
          </a:p>
          <a:p>
            <a:r>
              <a:rPr lang="en-US" dirty="0">
                <a:solidFill>
                  <a:schemeClr val="accent2"/>
                </a:solidFill>
              </a:rPr>
              <a:t>Soldering on the prototype</a:t>
            </a:r>
          </a:p>
          <a:p>
            <a:r>
              <a:rPr lang="en-US" dirty="0">
                <a:solidFill>
                  <a:schemeClr val="accent2"/>
                </a:solidFill>
              </a:rPr>
              <a:t>Redesigning the reaction wheel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0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93747-3984-414D-B095-973BA188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to be completed in the following week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EE121C-4415-4925-9D53-168D96FC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Design of the N2 reaction wheel</a:t>
            </a:r>
          </a:p>
          <a:p>
            <a:r>
              <a:rPr lang="en-US" dirty="0">
                <a:solidFill>
                  <a:schemeClr val="accent2"/>
                </a:solidFill>
              </a:rPr>
              <a:t>Logging of data onto the SD card</a:t>
            </a:r>
          </a:p>
          <a:p>
            <a:r>
              <a:rPr lang="en-US" dirty="0">
                <a:solidFill>
                  <a:schemeClr val="accent2"/>
                </a:solidFill>
              </a:rPr>
              <a:t>Research on the mounting case and safety cage of the reaction wheel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5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96E3-8438-40A9-9A34-AD585185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817" y="19616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C1DDE9-76C6-4521-8BF4-43950C043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379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Timeline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708911"/>
              </p:ext>
            </p:extLst>
          </p:nvPr>
        </p:nvGraphicFramePr>
        <p:xfrm>
          <a:off x="1082899" y="1287887"/>
          <a:ext cx="10515600" cy="435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104084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059505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48099274"/>
                    </a:ext>
                  </a:extLst>
                </a:gridCol>
              </a:tblGrid>
              <a:tr h="476823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891458"/>
                  </a:ext>
                </a:extLst>
              </a:tr>
              <a:tr h="715148">
                <a:tc rowSpan="4">
                  <a:txBody>
                    <a:bodyPr/>
                    <a:lstStyle/>
                    <a:p>
                      <a:r>
                        <a:rPr lang="en-US" dirty="0"/>
                        <a:t>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/>
                        <a:t>Familiarising</a:t>
                      </a:r>
                      <a:r>
                        <a:rPr lang="en-US" dirty="0"/>
                        <a:t> with the N1/N2 project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Soldering of prototype flight control PCB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Research on the design of reaction wheel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52325"/>
                  </a:ext>
                </a:extLst>
              </a:tr>
              <a:tr h="4737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Design of the N2 reaction wheel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Logging of data onto the SD card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Research on the mounting case and safety cage of the reaction wheel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82866"/>
                  </a:ext>
                </a:extLst>
              </a:tr>
              <a:tr h="4737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46803"/>
                  </a:ext>
                </a:extLst>
              </a:tr>
              <a:tr h="4737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8553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233935"/>
              </p:ext>
            </p:extLst>
          </p:nvPr>
        </p:nvGraphicFramePr>
        <p:xfrm>
          <a:off x="1082899" y="4790661"/>
          <a:ext cx="10515600" cy="2016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620712534"/>
                    </a:ext>
                  </a:extLst>
                </a:gridCol>
                <a:gridCol w="3621623">
                  <a:extLst>
                    <a:ext uri="{9D8B030D-6E8A-4147-A177-3AD203B41FA5}">
                      <a16:colId xmlns:a16="http://schemas.microsoft.com/office/drawing/2014/main" val="880343505"/>
                    </a:ext>
                  </a:extLst>
                </a:gridCol>
                <a:gridCol w="3388777">
                  <a:extLst>
                    <a:ext uri="{9D8B030D-6E8A-4147-A177-3AD203B41FA5}">
                      <a16:colId xmlns:a16="http://schemas.microsoft.com/office/drawing/2014/main" val="2669314288"/>
                    </a:ext>
                  </a:extLst>
                </a:gridCol>
              </a:tblGrid>
              <a:tr h="636104">
                <a:tc row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Design of the mounting case and safety cage of the reaction wheel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157116"/>
                  </a:ext>
                </a:extLst>
              </a:tr>
              <a:tr h="580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 on Kalman Filter and ways to improve it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714734"/>
                  </a:ext>
                </a:extLst>
              </a:tr>
              <a:tr h="3681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166607"/>
                  </a:ext>
                </a:extLst>
              </a:tr>
              <a:tr h="3681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7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9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5552</TotalTime>
  <Words>145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Nakuja Internship Week 1 Progress Report</vt:lpstr>
      <vt:lpstr>Tasks  completed last week</vt:lpstr>
      <vt:lpstr>Tasks to be completed in the following week</vt:lpstr>
      <vt:lpstr>schematic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Nakuja Internship</dc:title>
  <dc:creator>Ian Kibandi</dc:creator>
  <cp:lastModifiedBy>Faith</cp:lastModifiedBy>
  <cp:revision>64</cp:revision>
  <dcterms:created xsi:type="dcterms:W3CDTF">2021-03-10T13:53:20Z</dcterms:created>
  <dcterms:modified xsi:type="dcterms:W3CDTF">2022-01-26T04:07:03Z</dcterms:modified>
</cp:coreProperties>
</file>