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AVIONICS WEEK 8 PROGRESS REPORT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Presented by James </a:t>
            </a:r>
            <a:r>
              <a:rPr lang="en-GB" dirty="0" err="1" smtClean="0"/>
              <a:t>Macharia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8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Completed 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Due to the trip to </a:t>
            </a:r>
            <a:r>
              <a:rPr lang="en-GB" sz="2000" dirty="0" err="1" smtClean="0"/>
              <a:t>Malindi</a:t>
            </a:r>
            <a:r>
              <a:rPr lang="en-GB" sz="2000" dirty="0" smtClean="0"/>
              <a:t> Space Centre not much was done during the week though some tasks were done while others are still in progress</a:t>
            </a:r>
          </a:p>
          <a:p>
            <a:r>
              <a:rPr lang="en-GB" sz="2000" dirty="0" smtClean="0"/>
              <a:t>The new PCB was soldered and tests for continuity were conducted</a:t>
            </a:r>
          </a:p>
          <a:p>
            <a:r>
              <a:rPr lang="en-GB" sz="2000" dirty="0" smtClean="0"/>
              <a:t>A new flight software has been worked on </a:t>
            </a:r>
          </a:p>
          <a:p>
            <a:r>
              <a:rPr lang="en-GB" sz="2000" dirty="0" smtClean="0"/>
              <a:t>We established that the FPV camera </a:t>
            </a:r>
            <a:r>
              <a:rPr lang="en-GB" sz="2000" dirty="0" err="1" smtClean="0"/>
              <a:t>Tx</a:t>
            </a:r>
            <a:r>
              <a:rPr lang="en-GB" sz="2000" dirty="0" smtClean="0"/>
              <a:t> is beyond salvage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2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Soldering of the new PCB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428206"/>
            <a:ext cx="5312229" cy="5120640"/>
          </a:xfrm>
        </p:spPr>
      </p:pic>
    </p:spTree>
    <p:extLst>
      <p:ext uri="{BB962C8B-B14F-4D97-AF65-F5344CB8AC3E}">
        <p14:creationId xmlns:p14="http://schemas.microsoft.com/office/powerpoint/2010/main" val="30605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of a new RTOS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Real Time Operating System was configured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First core- Fetching Telemetry data and writing to SD card#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Second core-Transmitting the data using Lora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01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RTOS Guide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2" y="2160588"/>
            <a:ext cx="7557187" cy="4250918"/>
          </a:xfrm>
        </p:spPr>
      </p:pic>
    </p:spTree>
    <p:extLst>
      <p:ext uri="{BB962C8B-B14F-4D97-AF65-F5344CB8AC3E}">
        <p14:creationId xmlns:p14="http://schemas.microsoft.com/office/powerpoint/2010/main" val="15538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software does not run on the PCB and we are yet to establish the problem</a:t>
            </a:r>
          </a:p>
          <a:p>
            <a:r>
              <a:rPr lang="en-GB" dirty="0" err="1" smtClean="0"/>
              <a:t>LoRa</a:t>
            </a:r>
            <a:r>
              <a:rPr lang="en-GB" dirty="0" smtClean="0"/>
              <a:t> </a:t>
            </a:r>
            <a:r>
              <a:rPr lang="en-GB" dirty="0" err="1" smtClean="0"/>
              <a:t>datastream</a:t>
            </a:r>
            <a:r>
              <a:rPr lang="en-GB" dirty="0" smtClean="0"/>
              <a:t> is generally slow hence the team will be migrating to </a:t>
            </a:r>
            <a:r>
              <a:rPr lang="en-GB" dirty="0" err="1" smtClean="0"/>
              <a:t>Wifi</a:t>
            </a:r>
            <a:r>
              <a:rPr lang="en-GB" dirty="0" smtClean="0"/>
              <a:t> after the </a:t>
            </a:r>
            <a:r>
              <a:rPr lang="en-GB" dirty="0" err="1" smtClean="0"/>
              <a:t>testflight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FPV CAMERA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was established that the FPV camera transmitter was beyond salvage</a:t>
            </a:r>
          </a:p>
          <a:p>
            <a:r>
              <a:rPr lang="en-GB" dirty="0" smtClean="0"/>
              <a:t>However the receiver is perfectly fine and functional</a:t>
            </a:r>
          </a:p>
          <a:p>
            <a:r>
              <a:rPr lang="en-GB" dirty="0" smtClean="0"/>
              <a:t>We will be requesting another transmitter from Pixel Electronics in the course of the day</a:t>
            </a:r>
          </a:p>
          <a:p>
            <a:r>
              <a:rPr lang="en-GB" dirty="0" smtClean="0"/>
              <a:t>The camera setup might be ready on time for the test flight if the transmitter is delivered on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5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Fabricate New PCB</a:t>
            </a:r>
          </a:p>
          <a:p>
            <a:r>
              <a:rPr lang="en-GB" dirty="0" smtClean="0"/>
              <a:t>Integration of </a:t>
            </a:r>
            <a:r>
              <a:rPr lang="en-GB" smtClean="0"/>
              <a:t>Flight Control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0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195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AVIONICS WEEK 8 PROGRESS REPORT  Presented by James Macharia</vt:lpstr>
      <vt:lpstr>Tasks Completed last week</vt:lpstr>
      <vt:lpstr>Soldering of the new PCB</vt:lpstr>
      <vt:lpstr>Configuration of a new RTOS</vt:lpstr>
      <vt:lpstr>RTOS Guide</vt:lpstr>
      <vt:lpstr>Challenges Faced</vt:lpstr>
      <vt:lpstr>FPV CAMERA</vt:lpstr>
      <vt:lpstr>Tasks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WEEKLY REPORT</dc:title>
  <dc:creator>dell</dc:creator>
  <cp:lastModifiedBy>dell</cp:lastModifiedBy>
  <cp:revision>8</cp:revision>
  <dcterms:created xsi:type="dcterms:W3CDTF">2022-04-20T04:26:41Z</dcterms:created>
  <dcterms:modified xsi:type="dcterms:W3CDTF">2022-04-20T06:19:31Z</dcterms:modified>
</cp:coreProperties>
</file>