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722" y="331304"/>
            <a:ext cx="7922281" cy="3719532"/>
          </a:xfrm>
        </p:spPr>
        <p:txBody>
          <a:bodyPr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WEEK 10 PRESENTATION</a:t>
            </a:r>
            <a:br>
              <a:rPr lang="en-US" sz="6600" dirty="0" smtClean="0">
                <a:solidFill>
                  <a:schemeClr val="tx1"/>
                </a:solidFill>
              </a:rPr>
            </a:br>
            <a:r>
              <a:rPr lang="en-US" sz="6600" dirty="0" smtClean="0">
                <a:solidFill>
                  <a:schemeClr val="tx1"/>
                </a:solidFill>
              </a:rPr>
              <a:t>AIRFRAME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722" y="4253947"/>
            <a:ext cx="8259785" cy="186119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BY VIVIAN MWANGI  &amp;</a:t>
            </a:r>
          </a:p>
          <a:p>
            <a:pPr algn="ctr"/>
            <a:r>
              <a:rPr lang="en-US" sz="3200" dirty="0" smtClean="0"/>
              <a:t>MARK ODHIAMBO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536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TASKS COMPLETED  THIS  WEEK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RECOVERY SYSTEM FABRICATION #137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MATERIAL ACQUISITION(RESIN) &amp;CONSUMABLES #116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3D PRINT NOSE CONE #115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FOURTH BODY TUBE FABRICATION #152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511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PRINT NOSE CONE #115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45" y="1471701"/>
            <a:ext cx="4039723" cy="5134839"/>
          </a:xfrm>
        </p:spPr>
      </p:pic>
    </p:spTree>
    <p:extLst>
      <p:ext uri="{BB962C8B-B14F-4D97-AF65-F5344CB8AC3E}">
        <p14:creationId xmlns:p14="http://schemas.microsoft.com/office/powerpoint/2010/main" val="97007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8359602" cy="582543"/>
          </a:xfrm>
        </p:spPr>
        <p:txBody>
          <a:bodyPr>
            <a:normAutofit fontScale="90000"/>
          </a:bodyPr>
          <a:lstStyle/>
          <a:p>
            <a:r>
              <a:rPr lang="en-US" dirty="0"/>
              <a:t>RECOVERY SYSTEM FABRICATION #137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816"/>
            <a:ext cx="8596668" cy="49417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Parachute model was tailored to the required dimensions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16" y="2151516"/>
            <a:ext cx="4261383" cy="464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679" y="2151516"/>
            <a:ext cx="3788705" cy="460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794" y="311887"/>
            <a:ext cx="8345208" cy="581247"/>
          </a:xfrm>
        </p:spPr>
        <p:txBody>
          <a:bodyPr>
            <a:normAutofit fontScale="90000"/>
          </a:bodyPr>
          <a:lstStyle/>
          <a:p>
            <a:r>
              <a:rPr lang="en-US" dirty="0"/>
              <a:t>FOURTH BODY TUBE FABRICATION #152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794" y="1467294"/>
            <a:ext cx="8596668" cy="506747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Improvements </a:t>
            </a:r>
            <a:r>
              <a:rPr lang="en-US" sz="2400" dirty="0" smtClean="0">
                <a:solidFill>
                  <a:schemeClr val="tx1"/>
                </a:solidFill>
              </a:rPr>
              <a:t>made: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Less air  bubbles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Measurements taken into account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30" y="2887028"/>
            <a:ext cx="3215640" cy="360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6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TASKS IN THIS WEEK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FIN SET FABRICATION #139</a:t>
            </a:r>
          </a:p>
          <a:p>
            <a:r>
              <a:rPr lang="en-US" sz="4400" dirty="0" smtClean="0">
                <a:solidFill>
                  <a:schemeClr val="tx1"/>
                </a:solidFill>
              </a:rPr>
              <a:t>NOSE CONE FABRICATION #138</a:t>
            </a:r>
          </a:p>
          <a:p>
            <a:r>
              <a:rPr lang="en-US" sz="4400" dirty="0">
                <a:solidFill>
                  <a:schemeClr val="tx1"/>
                </a:solidFill>
              </a:rPr>
              <a:t>RECOVERY SYSTEM TESTING #</a:t>
            </a:r>
            <a:r>
              <a:rPr lang="en-US" sz="4400" dirty="0" smtClean="0">
                <a:solidFill>
                  <a:schemeClr val="tx1"/>
                </a:solidFill>
              </a:rPr>
              <a:t>153</a:t>
            </a:r>
          </a:p>
          <a:p>
            <a:r>
              <a:rPr lang="en-US" sz="4400" dirty="0" smtClean="0">
                <a:solidFill>
                  <a:schemeClr val="tx1"/>
                </a:solidFill>
              </a:rPr>
              <a:t>TEST LAUNCH #111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88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822961"/>
            <a:ext cx="8725362" cy="5218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00B0F0"/>
                </a:solidFill>
              </a:rPr>
              <a:t>THANK YOU!</a:t>
            </a:r>
            <a:br>
              <a:rPr lang="en-US" sz="4800" dirty="0" smtClean="0">
                <a:solidFill>
                  <a:srgbClr val="00B0F0"/>
                </a:solidFill>
              </a:rPr>
            </a:br>
            <a:r>
              <a:rPr lang="en-US" sz="4800" dirty="0" smtClean="0">
                <a:solidFill>
                  <a:srgbClr val="00B0F0"/>
                </a:solidFill>
              </a:rPr>
              <a:t/>
            </a:r>
            <a:br>
              <a:rPr lang="en-US" sz="4800" dirty="0" smtClean="0">
                <a:solidFill>
                  <a:srgbClr val="00B0F0"/>
                </a:solidFill>
              </a:rPr>
            </a:br>
            <a:r>
              <a:rPr lang="en-US" sz="4800" dirty="0" smtClean="0">
                <a:solidFill>
                  <a:srgbClr val="00B0F0"/>
                </a:solidFill>
              </a:rPr>
              <a:t/>
            </a:r>
            <a:br>
              <a:rPr lang="en-US" sz="4800" dirty="0" smtClean="0">
                <a:solidFill>
                  <a:srgbClr val="00B0F0"/>
                </a:solidFill>
              </a:rPr>
            </a:br>
            <a:r>
              <a:rPr lang="en-US" sz="4800" dirty="0" smtClean="0">
                <a:solidFill>
                  <a:srgbClr val="00B0F0"/>
                </a:solidFill>
              </a:rPr>
              <a:t>-THE END-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102590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62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WEEK 10 PRESENTATION AIRFRAME</vt:lpstr>
      <vt:lpstr>TASKS COMPLETED  THIS  WEEK</vt:lpstr>
      <vt:lpstr>3D PRINT NOSE CONE #115</vt:lpstr>
      <vt:lpstr>RECOVERY SYSTEM FABRICATION #137</vt:lpstr>
      <vt:lpstr>FOURTH BODY TUBE FABRICATION #152</vt:lpstr>
      <vt:lpstr>TASKS IN THIS WEEK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PRESENTATION AIRFRAME</dc:title>
  <dc:creator>VVIAN MWANGI</dc:creator>
  <cp:lastModifiedBy>VVIAN MWANGI</cp:lastModifiedBy>
  <cp:revision>8</cp:revision>
  <dcterms:created xsi:type="dcterms:W3CDTF">2022-03-30T06:45:13Z</dcterms:created>
  <dcterms:modified xsi:type="dcterms:W3CDTF">2022-03-30T08:01:07Z</dcterms:modified>
</cp:coreProperties>
</file>