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314" y="229044"/>
            <a:ext cx="10372319" cy="2258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AIRFRAME TEAM N-2 ROCKET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WEEK2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3" y="3145724"/>
            <a:ext cx="8947113" cy="217055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PRESENTATION BY:</a:t>
            </a:r>
          </a:p>
          <a:p>
            <a:r>
              <a:rPr lang="en-US" sz="3200" dirty="0" smtClean="0"/>
              <a:t>MARK ODHIAMBO &amp;</a:t>
            </a:r>
          </a:p>
          <a:p>
            <a:r>
              <a:rPr lang="en-US" sz="3200" dirty="0" smtClean="0"/>
              <a:t>VIVIAN MWANGI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322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593" y="503583"/>
            <a:ext cx="9564155" cy="605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300" dirty="0" smtClean="0"/>
          </a:p>
          <a:p>
            <a:pPr marL="0" indent="0">
              <a:buNone/>
            </a:pPr>
            <a:endParaRPr lang="en-US" sz="7300" dirty="0"/>
          </a:p>
          <a:p>
            <a:pPr marL="0" indent="0">
              <a:buNone/>
            </a:pPr>
            <a:r>
              <a:rPr lang="en-US" sz="7300" dirty="0" smtClean="0"/>
              <a:t>								</a:t>
            </a:r>
            <a:r>
              <a:rPr lang="en-US" sz="7300" dirty="0" smtClean="0">
                <a:latin typeface="Elephant" panose="02020904090505020303" pitchFamily="18" charset="0"/>
              </a:rPr>
              <a:t>THE END.</a:t>
            </a:r>
          </a:p>
          <a:p>
            <a:pPr marL="0" indent="0">
              <a:buNone/>
            </a:pPr>
            <a:endParaRPr lang="en-US" sz="7300" dirty="0">
              <a:latin typeface="Elephant" panose="02020904090505020303" pitchFamily="18" charset="0"/>
            </a:endParaRPr>
          </a:p>
          <a:p>
            <a:pPr marL="0" indent="0">
              <a:buNone/>
            </a:pPr>
            <a:endParaRPr lang="en-US" sz="7300" dirty="0" smtClean="0">
              <a:latin typeface="Elephant" panose="02020904090505020303" pitchFamily="18" charset="0"/>
            </a:endParaRPr>
          </a:p>
          <a:p>
            <a:pPr marL="0" indent="0">
              <a:buNone/>
            </a:pPr>
            <a:endParaRPr lang="en-US" sz="7300" dirty="0">
              <a:latin typeface="Elephant" panose="02020904090505020303" pitchFamily="18" charset="0"/>
            </a:endParaRPr>
          </a:p>
          <a:p>
            <a:pPr marL="0" indent="0">
              <a:buNone/>
            </a:pPr>
            <a:r>
              <a:rPr lang="en-US" sz="7300" dirty="0" smtClean="0">
                <a:latin typeface="Elephant" panose="02020904090505020303" pitchFamily="18" charset="0"/>
              </a:rPr>
              <a:t>THANK YOU.</a:t>
            </a:r>
            <a:endParaRPr lang="en-US" sz="73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113" y="1474380"/>
            <a:ext cx="8936481" cy="5426149"/>
          </a:xfrm>
        </p:spPr>
        <p:txBody>
          <a:bodyPr>
            <a:noAutofit/>
          </a:bodyPr>
          <a:lstStyle/>
          <a:p>
            <a:r>
              <a:rPr lang="en-US" sz="3200" dirty="0" smtClean="0"/>
              <a:t> We  did cradle design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purpose of the cradle: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used for the fabrication </a:t>
            </a:r>
            <a:r>
              <a:rPr lang="en-US" sz="3200" dirty="0" smtClean="0"/>
              <a:t>of </a:t>
            </a:r>
            <a:r>
              <a:rPr lang="en-US" sz="3200" dirty="0" smtClean="0"/>
              <a:t>the body tubes</a:t>
            </a:r>
          </a:p>
          <a:p>
            <a:r>
              <a:rPr lang="en-US" sz="3200" dirty="0" smtClean="0"/>
              <a:t>Material to be used: </a:t>
            </a:r>
          </a:p>
          <a:p>
            <a:pPr lvl="3"/>
            <a:r>
              <a:rPr lang="en-US" sz="2600" dirty="0" smtClean="0"/>
              <a:t>wood for the frame support</a:t>
            </a:r>
          </a:p>
          <a:p>
            <a:pPr lvl="3"/>
            <a:r>
              <a:rPr lang="en-US" sz="2600" dirty="0" smtClean="0"/>
              <a:t>Hollow pipe(body tubes)</a:t>
            </a:r>
          </a:p>
          <a:p>
            <a:pPr lvl="3"/>
            <a:endParaRPr lang="en-US" sz="2600" dirty="0"/>
          </a:p>
          <a:p>
            <a:pPr lvl="3"/>
            <a:endParaRPr lang="en-US" sz="2600" dirty="0" smtClean="0"/>
          </a:p>
          <a:p>
            <a:pPr lvl="3"/>
            <a:endParaRPr lang="en-US" sz="2600" dirty="0"/>
          </a:p>
          <a:p>
            <a:pPr lvl="3"/>
            <a:endParaRPr lang="en-US" sz="2600" dirty="0" smtClean="0"/>
          </a:p>
          <a:p>
            <a:pPr lvl="3"/>
            <a:endParaRPr lang="en-US" sz="2600" dirty="0"/>
          </a:p>
          <a:p>
            <a:pPr marL="1371600" lvl="3" indent="0">
              <a:buNone/>
            </a:pPr>
            <a:endParaRPr lang="en-US" sz="2600" dirty="0" smtClean="0"/>
          </a:p>
          <a:p>
            <a:pPr lvl="3"/>
            <a:endParaRPr lang="en-US" sz="26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790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 from </a:t>
            </a:r>
            <a:r>
              <a:rPr lang="en-US" dirty="0" err="1"/>
              <a:t>S</a:t>
            </a:r>
            <a:r>
              <a:rPr lang="en-US" dirty="0" err="1" smtClean="0"/>
              <a:t>olidworks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726112" cy="44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9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613"/>
            <a:ext cx="10104783" cy="746917"/>
          </a:xfrm>
        </p:spPr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3" y="132078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ON SUPPLIERS OF VARIOUS MATERIALS SELECTED &amp; COST ANALYSIS</a:t>
            </a:r>
          </a:p>
          <a:p>
            <a:pPr marL="0" indent="0">
              <a:buNone/>
            </a:pPr>
            <a:r>
              <a:rPr lang="en-US" dirty="0" smtClean="0"/>
              <a:t>Below is the list of purchase: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3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4" y="2555923"/>
            <a:ext cx="11272142" cy="36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DESIGN2: ROCKET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determined the design parameters by gathering information  from other groups.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We made a rocket design on the open rocket software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0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786" y="0"/>
            <a:ext cx="8484781" cy="651797"/>
          </a:xfrm>
        </p:spPr>
        <p:txBody>
          <a:bodyPr>
            <a:normAutofit/>
          </a:bodyPr>
          <a:lstStyle/>
          <a:p>
            <a:r>
              <a:rPr lang="en-US" dirty="0" smtClean="0"/>
              <a:t>Pictorial from open rocket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9" y="850604"/>
            <a:ext cx="11600878" cy="5454503"/>
          </a:xfrm>
        </p:spPr>
      </p:pic>
    </p:spTree>
    <p:extLst>
      <p:ext uri="{BB962C8B-B14F-4D97-AF65-F5344CB8AC3E}">
        <p14:creationId xmlns:p14="http://schemas.microsoft.com/office/powerpoint/2010/main" val="42208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 this week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Cradle design [</a:t>
            </a:r>
            <a:r>
              <a:rPr lang="en-US" dirty="0" err="1" smtClean="0"/>
              <a:t>Github</a:t>
            </a:r>
            <a:r>
              <a:rPr lang="en-US" dirty="0" smtClean="0"/>
              <a:t> issue#39]</a:t>
            </a:r>
            <a:endParaRPr lang="en-US" dirty="0"/>
          </a:p>
          <a:p>
            <a:r>
              <a:rPr lang="en-US" dirty="0" smtClean="0"/>
              <a:t>Rocket design and </a:t>
            </a:r>
            <a:r>
              <a:rPr lang="en-US" dirty="0"/>
              <a:t>simulation [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issue#38]</a:t>
            </a:r>
          </a:p>
          <a:p>
            <a:r>
              <a:rPr lang="en-US" dirty="0" smtClean="0"/>
              <a:t>Material selection and analysis</a:t>
            </a:r>
            <a:r>
              <a:rPr lang="en-US" dirty="0"/>
              <a:t>[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issue#37]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9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86" y="347664"/>
            <a:ext cx="8911687" cy="1280890"/>
          </a:xfrm>
        </p:spPr>
        <p:txBody>
          <a:bodyPr/>
          <a:lstStyle/>
          <a:p>
            <a:r>
              <a:rPr lang="en-US" dirty="0" smtClean="0"/>
              <a:t>Tasks in this week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68" y="1165376"/>
            <a:ext cx="8915400" cy="3777622"/>
          </a:xfrm>
        </p:spPr>
        <p:txBody>
          <a:bodyPr/>
          <a:lstStyle/>
          <a:p>
            <a:r>
              <a:rPr lang="en-US" dirty="0" smtClean="0"/>
              <a:t>Cradle Fabrication </a:t>
            </a:r>
            <a:r>
              <a:rPr lang="en-US" dirty="0"/>
              <a:t>[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issue#58]</a:t>
            </a:r>
          </a:p>
          <a:p>
            <a:r>
              <a:rPr lang="en-US" dirty="0"/>
              <a:t>CAD Design [</a:t>
            </a:r>
            <a:r>
              <a:rPr lang="en-US" dirty="0" err="1"/>
              <a:t>Github</a:t>
            </a:r>
            <a:r>
              <a:rPr lang="en-US" dirty="0"/>
              <a:t> issue#59]</a:t>
            </a:r>
          </a:p>
          <a:p>
            <a:r>
              <a:rPr lang="en-US" dirty="0"/>
              <a:t>Purchase of materials [</a:t>
            </a:r>
            <a:r>
              <a:rPr lang="en-US" dirty="0" err="1"/>
              <a:t>Github</a:t>
            </a:r>
            <a:r>
              <a:rPr lang="en-US" dirty="0"/>
              <a:t> issue#60]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07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657"/>
          </a:xfrm>
        </p:spPr>
        <p:txBody>
          <a:bodyPr/>
          <a:lstStyle/>
          <a:p>
            <a:r>
              <a:rPr lang="en-US" dirty="0" smtClean="0"/>
              <a:t>						TIME PLAN.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4" y="1786598"/>
            <a:ext cx="10363826" cy="4004602"/>
          </a:xfrm>
        </p:spPr>
        <p:txBody>
          <a:bodyPr>
            <a:normAutofit/>
          </a:bodyPr>
          <a:lstStyle/>
          <a:p>
            <a:r>
              <a:rPr lang="en-US" dirty="0" smtClean="0"/>
              <a:t>WEEK 1-material SELECTION, ANALYSIS AND COST</a:t>
            </a:r>
          </a:p>
          <a:p>
            <a:r>
              <a:rPr lang="en-US" dirty="0" smtClean="0"/>
              <a:t>WEEK 2-DESIGN AND SIMULATION.</a:t>
            </a:r>
          </a:p>
          <a:p>
            <a:r>
              <a:rPr lang="en-US" dirty="0" smtClean="0"/>
              <a:t>WEEK 3-SIMULATION CORRECTIONS.</a:t>
            </a:r>
          </a:p>
          <a:p>
            <a:r>
              <a:rPr lang="en-US" dirty="0" smtClean="0"/>
              <a:t>WEEK 4-RECOVERY SYSTEM.</a:t>
            </a:r>
          </a:p>
          <a:p>
            <a:r>
              <a:rPr lang="en-US" dirty="0" smtClean="0"/>
              <a:t>WEEK 5-ASSEMBLY AND FABRICATION.</a:t>
            </a:r>
          </a:p>
          <a:p>
            <a:r>
              <a:rPr lang="en-US" dirty="0" smtClean="0"/>
              <a:t>WEEK 6-ASSEMBLY AND FABRICATION.</a:t>
            </a:r>
          </a:p>
          <a:p>
            <a:r>
              <a:rPr lang="en-US" dirty="0" smtClean="0"/>
              <a:t>WEEK 7-FINALISATION.</a:t>
            </a:r>
          </a:p>
          <a:p>
            <a:r>
              <a:rPr lang="en-US" dirty="0" smtClean="0"/>
              <a:t>WEEK 8-TAKE OFF.</a:t>
            </a:r>
          </a:p>
          <a:p>
            <a:r>
              <a:rPr lang="en-US" dirty="0" smtClean="0"/>
              <a:t>PRONE TO CHANGE AS PER THE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521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185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Elephant</vt:lpstr>
      <vt:lpstr>Wingdings 3</vt:lpstr>
      <vt:lpstr>Wisp</vt:lpstr>
      <vt:lpstr>  AIRFRAME TEAM N-2 ROCKET  WEEK2 </vt:lpstr>
      <vt:lpstr>DESIGN</vt:lpstr>
      <vt:lpstr>Pictorial from Solidworks</vt:lpstr>
      <vt:lpstr>RESEARCH</vt:lpstr>
      <vt:lpstr>DESIGN2: ROCKET</vt:lpstr>
      <vt:lpstr>Pictorial from open rocket</vt:lpstr>
      <vt:lpstr>Tasks completed this week </vt:lpstr>
      <vt:lpstr>Tasks in this week</vt:lpstr>
      <vt:lpstr>      TIME PLAN.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VVIAN MWANGI</dc:creator>
  <cp:lastModifiedBy>VVIAN MWANGI</cp:lastModifiedBy>
  <cp:revision>15</cp:revision>
  <dcterms:created xsi:type="dcterms:W3CDTF">2022-02-01T11:38:38Z</dcterms:created>
  <dcterms:modified xsi:type="dcterms:W3CDTF">2022-02-02T10:30:54Z</dcterms:modified>
</cp:coreProperties>
</file>