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a2626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a2626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a2626cb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a2626cb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a2626cb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a2626cb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a2626cb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a2626cb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19075" y="784750"/>
            <a:ext cx="6096300" cy="22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PROGRESS REPORT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522775" y="3196325"/>
            <a:ext cx="50088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MARK ODHIAMBO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 MWANGI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#138 NOSE CONE 3D PRINTING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8719" r="10544" t="16527"/>
          <a:stretch/>
        </p:blipFill>
        <p:spPr>
          <a:xfrm>
            <a:off x="1761524" y="1309175"/>
            <a:ext cx="5751827" cy="3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#137  RECOVERY SYSTEM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PURCHASE OF MATERIALS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 IN 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#139 FOURTH FABRICATION.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research and fabrication of the forth fabrication.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includes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mold cover.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accuracy.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 TO BE DONE.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# Forth fabrication.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# Ejection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