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f24b28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f24b28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f24b28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f24b28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f24b28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f24b28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f24b28d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f24b28d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f24b28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f24b28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f24b28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f24b28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PROGRESS REPORT WK.7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MARK ODHIAMBO AND VIVIAN MWANGI.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#114[UPDATED THE CAD DESIGN.]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37" y="1083650"/>
            <a:ext cx="5890715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#93[CFD SIMULATION]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16338"/>
          <a:stretch/>
        </p:blipFill>
        <p:spPr>
          <a:xfrm>
            <a:off x="558225" y="1103125"/>
            <a:ext cx="8027551" cy="34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30171" l="9724" r="15931" t="10956"/>
          <a:stretch/>
        </p:blipFill>
        <p:spPr>
          <a:xfrm>
            <a:off x="1382250" y="1395525"/>
            <a:ext cx="5887776" cy="26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571500" y="598075"/>
            <a:ext cx="7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Error in the cfd simulation.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#106[THIRD FABRICATION]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third fabrication were better than that of the 2nd one the body tube had less air bubbles.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tube should be turned to reduce thickness.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33843" l="0" r="0" t="1297"/>
          <a:stretch/>
        </p:blipFill>
        <p:spPr>
          <a:xfrm>
            <a:off x="1036675" y="903763"/>
            <a:ext cx="6857999" cy="333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DONE.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#115 [3D PRINT NOSE CONE]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#116 [MATERIAL ACQUISITION(RESIN)]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#117 [POST FABRICATION OF BODY TUBE]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