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6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4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0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8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EC47-860C-40BE-8131-C343C2E7220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823860-980D-4832-AE68-1E14AF82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D2A4-3D12-4D6E-B292-1A093F30C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Nakuja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98E5E-C290-4911-9746-0DFD272B5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Edwin </a:t>
            </a:r>
            <a:r>
              <a:rPr lang="en-US" dirty="0" err="1"/>
              <a:t>Mwiti</a:t>
            </a:r>
            <a:endParaRPr lang="en-US" dirty="0"/>
          </a:p>
          <a:p>
            <a:r>
              <a:rPr lang="en-US" dirty="0"/>
              <a:t>Week 1 progress report </a:t>
            </a:r>
          </a:p>
        </p:txBody>
      </p:sp>
    </p:spTree>
    <p:extLst>
      <p:ext uri="{BB962C8B-B14F-4D97-AF65-F5344CB8AC3E}">
        <p14:creationId xmlns:p14="http://schemas.microsoft.com/office/powerpoint/2010/main" val="9451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A395-5221-4CB8-A281-A046B3B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7B61-EB13-426F-A751-72F616CC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acquainted with Avionics and telemetry resources [Issue #4]</a:t>
            </a:r>
          </a:p>
          <a:p>
            <a:r>
              <a:rPr lang="en-US" dirty="0"/>
              <a:t>Review computer 1 PCB</a:t>
            </a:r>
          </a:p>
          <a:p>
            <a:r>
              <a:rPr lang="en-US" dirty="0"/>
              <a:t>Review computer 2 PCB</a:t>
            </a:r>
          </a:p>
          <a:p>
            <a:r>
              <a:rPr lang="en-US" dirty="0"/>
              <a:t>Research on the necessity of having LoRa Modules on the Printed circuit boards</a:t>
            </a:r>
          </a:p>
          <a:p>
            <a:r>
              <a:rPr lang="en-US" dirty="0"/>
              <a:t>Get acquainted with the on board PCBs controlling the telemetry and flight navigation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1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CC10-595F-4F66-A7D4-0A1F78D9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AFA9-3E44-4B84-AD2C-6ED6D766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1 and 2 were reviewed and the was no need for using LoRa modules on board because of speed requirements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D017E-5904-4C14-BC7D-E49522E4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08" y="2775097"/>
            <a:ext cx="5367478" cy="3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F35F-FC73-451D-9969-6951DB91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45AD-45A4-4B51-808A-4C9BB7A1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instead need to work on designing the relevant Wi-Fi connections required for fast data transmission</a:t>
            </a:r>
          </a:p>
          <a:p>
            <a:r>
              <a:rPr lang="en-US" dirty="0"/>
              <a:t>Components such as the MPU6050 accelerometer and the BMP180  have very sensitive data that needs to be cleaned and filtered before being used for 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0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F6DB-BBE5-44D1-B0DE-4C6C6941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56D4-1660-446A-8100-FE0F80E6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[#1 Research on data transmission]</a:t>
            </a:r>
          </a:p>
          <a:p>
            <a:pPr marL="0" indent="0">
              <a:buNone/>
            </a:pPr>
            <a:r>
              <a:rPr lang="en-US" dirty="0"/>
              <a:t>[#43 Test and receive over LoRa]</a:t>
            </a:r>
          </a:p>
          <a:p>
            <a:pPr marL="0" indent="0">
              <a:buNone/>
            </a:pPr>
            <a:r>
              <a:rPr lang="en-US" dirty="0"/>
              <a:t>[#44 Test send image over LoRa]</a:t>
            </a:r>
          </a:p>
          <a:p>
            <a:pPr marL="0" indent="0">
              <a:buNone/>
            </a:pPr>
            <a:r>
              <a:rPr lang="en-US" dirty="0"/>
              <a:t>[#48 Test max distance of LoRa]</a:t>
            </a:r>
          </a:p>
          <a:p>
            <a:pPr marL="0" indent="0">
              <a:buNone/>
            </a:pPr>
            <a:r>
              <a:rPr lang="en-US" dirty="0"/>
              <a:t>[#45 Test speed and bandwidth of LoRa]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87E8-2445-40D6-8503-9CFEB63F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A5C1-F3DD-416B-A7B5-D4AA2D15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[#30 Research on camera module]</a:t>
            </a:r>
          </a:p>
          <a:p>
            <a:pPr marL="0" indent="0">
              <a:buNone/>
            </a:pPr>
            <a:r>
              <a:rPr lang="en-US" dirty="0"/>
              <a:t>[#23 Avionics bay design]</a:t>
            </a:r>
          </a:p>
          <a:p>
            <a:pPr marL="0" indent="0">
              <a:buNone/>
            </a:pPr>
            <a:r>
              <a:rPr lang="en-US" dirty="0"/>
              <a:t>[#18 Launch pad design]</a:t>
            </a:r>
          </a:p>
        </p:txBody>
      </p:sp>
    </p:spTree>
    <p:extLst>
      <p:ext uri="{BB962C8B-B14F-4D97-AF65-F5344CB8AC3E}">
        <p14:creationId xmlns:p14="http://schemas.microsoft.com/office/powerpoint/2010/main" val="948058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187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Nakuja Internship</vt:lpstr>
      <vt:lpstr>Tasks this week</vt:lpstr>
      <vt:lpstr>Findings</vt:lpstr>
      <vt:lpstr>Findings </vt:lpstr>
      <vt:lpstr>Tasks this week</vt:lpstr>
      <vt:lpstr>Tasks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Internship</dc:title>
  <dc:creator>USER</dc:creator>
  <cp:lastModifiedBy>USER</cp:lastModifiedBy>
  <cp:revision>2</cp:revision>
  <dcterms:created xsi:type="dcterms:W3CDTF">2022-02-01T06:31:50Z</dcterms:created>
  <dcterms:modified xsi:type="dcterms:W3CDTF">2022-02-01T07:08:44Z</dcterms:modified>
</cp:coreProperties>
</file>