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6d6c347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6d6c347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6d6c347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6d6c347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d6c347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6d6c347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cd6a935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cd6a935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d6c347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d6c347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6d6c347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6d6c347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d6c347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6d6c347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d6c3472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6d6c347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d6c3472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d6c347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6d6c3472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6d6c3472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d6c347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6d6c347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ODHIAMBO &amp; VIVIAN MWANGI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01" y="257613"/>
            <a:ext cx="7106099" cy="46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to be done.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Research of fabrication of fins and nose cone[Github issue#94]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 Preparation for the third round of fabrication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TIMELINE.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197167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1-material SELECTION, ANALYSIS AND COST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6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2-DESIGN AND SIMULATION.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6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3-SIMULATION CORRECTIONS.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6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4-ASSEMBLY AND FABRICATION.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6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5-ASSEMBLY AND FABRICATION.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6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6- RECOVERY SYSTEM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6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WEEK 7-FINALISATION.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6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8-TAKE OFF.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6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PRONE TO CHANGE AS PER THE SITUATION.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[Github issue #95]Research on rocket stability tests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test to be done to ensure that the rocket is stable and does not destablize during launch.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the method found was the swing test.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014413"/>
            <a:ext cx="64579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8" y="1227525"/>
            <a:ext cx="65246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50" y="1159688"/>
            <a:ext cx="64960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[Github issue#78]</a:t>
            </a: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Engine block design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75" y="1629325"/>
            <a:ext cx="3686200" cy="30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1446600" y="1253725"/>
            <a:ext cx="65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the block to hold the engine in place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Design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838" y="1307850"/>
            <a:ext cx="6986226" cy="35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[Github issue#80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Camera mount design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bay which will shield host the camera of the rocket 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250" y="2207675"/>
            <a:ext cx="4950624" cy="26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[Github issue#80] </a:t>
            </a: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Tee slot design 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launch rug or the component that will hold the rocket for its initial launch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