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EBFA7C-E08A-4896-A328-E2E277F633E2}">
  <a:tblStyle styleId="{47EBFA7C-E08A-4896-A328-E2E277F633E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b3ed5dd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fb3ed5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fb3ed5dd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0fb3ed5d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fb3ed5ddc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fb3ed5d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fb3ed5ddc_0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fb3ed5d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fb3ed5ddc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fb3ed5d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fb3ed5ddc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fb3ed5dd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fb3ed5ddc_0_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fb3ed5d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fb3ed5ddc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0fb3ed5d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fb3ed5ddc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0fb3ed5d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6294" y="1046336"/>
            <a:ext cx="85206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dk1"/>
                </a:solidFill>
              </a:rPr>
              <a:t>Nakuja Internship</a:t>
            </a:r>
            <a:br>
              <a:rPr lang="en" sz="3580">
                <a:solidFill>
                  <a:schemeClr val="dk1"/>
                </a:solidFill>
              </a:rPr>
            </a:br>
            <a:endParaRPr sz="35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dk1"/>
                </a:solidFill>
              </a:rPr>
              <a:t>Avionics Progress report</a:t>
            </a:r>
            <a:br>
              <a:rPr lang="en" sz="3580">
                <a:solidFill>
                  <a:schemeClr val="dk1"/>
                </a:solidFill>
              </a:rPr>
            </a:br>
            <a:br>
              <a:rPr lang="en" sz="3580">
                <a:solidFill>
                  <a:schemeClr val="dk1"/>
                </a:solidFill>
              </a:rPr>
            </a:br>
            <a:r>
              <a:rPr lang="en" sz="3200">
                <a:solidFill>
                  <a:schemeClr val="dk1"/>
                </a:solidFill>
              </a:rPr>
              <a:t>Edwin Mwiti</a:t>
            </a:r>
            <a:br>
              <a:rPr lang="en" sz="3200">
                <a:solidFill>
                  <a:schemeClr val="dk1"/>
                </a:solidFill>
              </a:rPr>
            </a:br>
            <a:r>
              <a:rPr lang="en" sz="3200">
                <a:solidFill>
                  <a:schemeClr val="dk1"/>
                </a:solidFill>
              </a:rPr>
              <a:t>Junn Hope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Tasks completed last week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[#Issue 4]   : Getting acquainted with Avionics and Telemetry resources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Onboarding and task planning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 computer 2 review</a:t>
            </a:r>
            <a:endParaRPr sz="19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CHANNELS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243725" y="1152475"/>
            <a:ext cx="45885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I2C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Avionics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Flight control board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9600"/>
            <a:ext cx="3426325" cy="29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194700" y="2516825"/>
            <a:ext cx="11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Flight control board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5303200" y="2701725"/>
            <a:ext cx="3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5732650" y="2501625"/>
            <a:ext cx="9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Telemetry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 rot="10800000">
            <a:off x="6721450" y="2698125"/>
            <a:ext cx="455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7330750" y="2501625"/>
            <a:ext cx="91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Avionics board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6292050" y="2886350"/>
            <a:ext cx="9900" cy="6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5508000" y="3686550"/>
            <a:ext cx="15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Ground station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381925" y="3066125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Lora/Wifi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163450" y="290182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i2c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372250" y="1301300"/>
            <a:ext cx="42603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 CARD MODULE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 flight analysis data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-velocity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-acceleration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-gyroscope(orientation)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-altitude data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00" y="1586450"/>
            <a:ext cx="40195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recovery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5143500" y="1152475"/>
            <a:ext cx="36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recovery system: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Parachute deployment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esp32 ~ 140mA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mosfet ~ 2A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148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Tracking(MPU6050)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364700" y="1313625"/>
            <a:ext cx="44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Flight motion tracking: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Gyroscope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Accelerometer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750"/>
            <a:ext cx="34861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Navigation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Transmit real-time location data to ground station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recovery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00" y="1571250"/>
            <a:ext cx="4260300" cy="22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Tasks in this week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[#Issue 1] : Research on data transmission (lora vs wifi)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parameters: 1km &gt; upload speed 272.16 kbps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[#Issue 2] : Research on ground station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parameters: 1km &gt; download speed 1000 kbps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[#Issue 3] : Research on ground station dashboard-Grafana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[#Issue 30]: Research on camera module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83708" y="146446"/>
            <a:ext cx="8001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n" sz="2000"/>
              <a:t>Timeline</a:t>
            </a: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457201" y="572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{47EBFA7C-E08A-4896-A328-E2E277F633E2}</a:tableStyleId>
              </a:tblPr>
              <a:tblGrid>
                <a:gridCol w="1053975"/>
                <a:gridCol w="1390650"/>
                <a:gridCol w="5187825"/>
              </a:tblGrid>
              <a:tr h="39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Month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Intern week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Tasks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Week 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Onboarding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Getting acquainted with avionics and telemetry resources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Week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Research on ground station &amp; ground station dashboard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Research on camera module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Research on Data transmission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Week 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Avionics bay design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Launch pad design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Week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Research on apogee detection logic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Improve Kalman filter performance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Week 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Program Avionics and Telemetry boards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Week 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Test the boards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Week 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Testing and launch of N2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