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56" r:id="rId2"/>
    <p:sldId id="257" r:id="rId3"/>
    <p:sldId id="261" r:id="rId4"/>
    <p:sldId id="262" r:id="rId5"/>
    <p:sldId id="267" r:id="rId6"/>
    <p:sldId id="268" r:id="rId7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09" d="100"/>
          <a:sy n="109" d="100"/>
        </p:scale>
        <p:origin x="73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96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1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774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761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480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708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256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30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96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6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04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03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95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84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54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678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5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7352" y="3177539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228" y="0"/>
                </a:lnTo>
              </a:path>
            </a:pathLst>
          </a:custGeom>
          <a:ln w="76200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291" y="3157727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229" y="0"/>
                </a:lnTo>
              </a:path>
            </a:pathLst>
          </a:custGeom>
          <a:ln w="76200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4316" y="1022603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37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4316" y="1175003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3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4316" y="4120896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37" y="0"/>
                </a:lnTo>
              </a:path>
            </a:pathLst>
          </a:custGeom>
          <a:ln w="76200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4316" y="3968496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37" y="0"/>
                </a:lnTo>
              </a:path>
            </a:pathLst>
          </a:custGeom>
          <a:ln w="9525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9800" y="2911601"/>
            <a:ext cx="479755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12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9551CCD-89AF-42AC-AC3B-5D4A73A6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205865"/>
            <a:ext cx="5486400" cy="1428750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Nakuja internship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951" y="285750"/>
            <a:ext cx="60864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n-GB" sz="3200" dirty="0"/>
              <a:t>TASKS COMPLETED THIS WEEK</a:t>
            </a:r>
            <a:endParaRPr sz="32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52B2A28-A7DC-4BF2-8146-86B72C9F1906}"/>
              </a:ext>
            </a:extLst>
          </p:cNvPr>
          <p:cNvSpPr txBox="1"/>
          <p:nvPr/>
        </p:nvSpPr>
        <p:spPr>
          <a:xfrm>
            <a:off x="1600200" y="1428750"/>
            <a:ext cx="4249152" cy="1554272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0" indent="-426084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438150" algn="l"/>
                <a:tab pos="438784" algn="l"/>
              </a:tabLst>
            </a:pP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[#</a:t>
            </a:r>
            <a:r>
              <a:rPr lang="en-GB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GB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Fabrication </a:t>
            </a:r>
            <a:endParaRPr lang="en-GB" sz="2400" spc="-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 indent="-426084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438150" algn="l"/>
                <a:tab pos="438784" algn="l"/>
              </a:tabLst>
            </a:pPr>
            <a:r>
              <a:rPr lang="en-GB"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[#56] Fuel Casting</a:t>
            </a:r>
          </a:p>
          <a:p>
            <a:pPr marL="379095" indent="-367030">
              <a:lnSpc>
                <a:spcPct val="100000"/>
              </a:lnSpc>
              <a:spcBef>
                <a:spcPts val="32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[#</a:t>
            </a:r>
            <a:r>
              <a:rPr lang="en-GB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GB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</a:t>
            </a:r>
            <a:r>
              <a:rPr lang="en-GB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Ignition Testing</a:t>
            </a:r>
          </a:p>
          <a:p>
            <a:pPr marL="12065">
              <a:lnSpc>
                <a:spcPct val="100000"/>
              </a:lnSpc>
              <a:spcBef>
                <a:spcPts val="320"/>
              </a:spcBef>
              <a:tabLst>
                <a:tab pos="379095" algn="l"/>
                <a:tab pos="379730" algn="l"/>
              </a:tabLst>
            </a:pPr>
            <a:endParaRPr sz="1800" dirty="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435A4FD-6074-420C-84DE-42548130264F}"/>
              </a:ext>
            </a:extLst>
          </p:cNvPr>
          <p:cNvSpPr txBox="1"/>
          <p:nvPr/>
        </p:nvSpPr>
        <p:spPr>
          <a:xfrm>
            <a:off x="685800" y="31189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#71 Casing fabrication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B9E7D-C429-4411-B7C3-AFC883435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07458"/>
            <a:ext cx="2133600" cy="4021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5EFDCC-F8BE-4F6D-BE34-7D715A48C125}"/>
              </a:ext>
            </a:extLst>
          </p:cNvPr>
          <p:cNvSpPr txBox="1"/>
          <p:nvPr/>
        </p:nvSpPr>
        <p:spPr>
          <a:xfrm>
            <a:off x="4038600" y="1462311"/>
            <a:ext cx="4800600" cy="2338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384300" algn="just">
              <a:lnSpc>
                <a:spcPct val="156500"/>
              </a:lnSpc>
              <a:spcBef>
                <a:spcPts val="95"/>
              </a:spcBef>
            </a:pPr>
            <a:r>
              <a:rPr lang="en-GB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fabricated a smaller casing to be used for the test launch scheduled for a later date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2B4704-85DA-4996-8C3D-200AF47B61DC}"/>
              </a:ext>
            </a:extLst>
          </p:cNvPr>
          <p:cNvSpPr txBox="1"/>
          <p:nvPr/>
        </p:nvSpPr>
        <p:spPr>
          <a:xfrm>
            <a:off x="228600" y="20955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#56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Casting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83951-9067-4FBD-866F-A4F9D5D4F84B}"/>
              </a:ext>
            </a:extLst>
          </p:cNvPr>
          <p:cNvSpPr txBox="1"/>
          <p:nvPr/>
        </p:nvSpPr>
        <p:spPr>
          <a:xfrm>
            <a:off x="4191000" y="1428750"/>
            <a:ext cx="4648200" cy="2653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384300" algn="just">
              <a:lnSpc>
                <a:spcPct val="156500"/>
              </a:lnSpc>
              <a:spcBef>
                <a:spcPts val="95"/>
              </a:spcBef>
            </a:pPr>
            <a:r>
              <a:rPr lang="en-GB" sz="1800" spc="-5" dirty="0">
                <a:latin typeface="Noto Sans CJK JP Bold"/>
                <a:cs typeface="Noto Sans CJK JP Bold"/>
              </a:rPr>
              <a:t>We </a:t>
            </a:r>
            <a:r>
              <a:rPr lang="en-GB" sz="1800" spc="-45" dirty="0">
                <a:latin typeface="Noto Sans CJK JP Bold"/>
                <a:cs typeface="Noto Sans CJK JP Bold"/>
              </a:rPr>
              <a:t>prepared </a:t>
            </a:r>
            <a:r>
              <a:rPr lang="en-GB" spc="-95" dirty="0">
                <a:latin typeface="Noto Sans CJK JP Bold"/>
                <a:cs typeface="Noto Sans CJK JP Bold"/>
              </a:rPr>
              <a:t>two</a:t>
            </a:r>
            <a:r>
              <a:rPr lang="en-GB" sz="1800" spc="-95" dirty="0">
                <a:latin typeface="Noto Sans CJK JP Bold"/>
                <a:cs typeface="Noto Sans CJK JP Bold"/>
              </a:rPr>
              <a:t> </a:t>
            </a:r>
            <a:r>
              <a:rPr lang="en-GB" sz="1800" spc="-60" dirty="0">
                <a:latin typeface="Noto Sans CJK JP Bold"/>
                <a:cs typeface="Noto Sans CJK JP Bold"/>
              </a:rPr>
              <a:t>grains </a:t>
            </a:r>
            <a:r>
              <a:rPr lang="en-GB" sz="1800" spc="-45" dirty="0">
                <a:latin typeface="Noto Sans CJK JP Bold"/>
                <a:cs typeface="Noto Sans CJK JP Bold"/>
              </a:rPr>
              <a:t>of </a:t>
            </a:r>
            <a:r>
              <a:rPr lang="en-GB" sz="1800" spc="-60" dirty="0">
                <a:latin typeface="Noto Sans CJK JP Bold"/>
                <a:cs typeface="Noto Sans CJK JP Bold"/>
              </a:rPr>
              <a:t>fuel. The mixing ratio was </a:t>
            </a:r>
            <a:r>
              <a:rPr lang="en-GB" sz="1800" spc="-40" dirty="0">
                <a:latin typeface="Noto Sans CJK JP Bold"/>
                <a:cs typeface="Noto Sans CJK JP Bold"/>
              </a:rPr>
              <a:t>67:33 </a:t>
            </a:r>
            <a:r>
              <a:rPr lang="en-GB" sz="1800" spc="-55" dirty="0">
                <a:latin typeface="Noto Sans CJK JP Bold"/>
                <a:cs typeface="Noto Sans CJK JP Bold"/>
              </a:rPr>
              <a:t>potassium </a:t>
            </a:r>
            <a:r>
              <a:rPr lang="en-GB" sz="1800" spc="-70" dirty="0">
                <a:latin typeface="Noto Sans CJK JP Bold"/>
                <a:cs typeface="Noto Sans CJK JP Bold"/>
              </a:rPr>
              <a:t>nitrate to sorbitol, 4</a:t>
            </a:r>
            <a:r>
              <a:rPr lang="en-GB" sz="1800" spc="-55" dirty="0">
                <a:latin typeface="Noto Sans CJK JP Bold"/>
                <a:cs typeface="Noto Sans CJK JP Bold"/>
              </a:rPr>
              <a:t>g </a:t>
            </a:r>
            <a:r>
              <a:rPr lang="en-GB" sz="1800" spc="-45" dirty="0">
                <a:latin typeface="Noto Sans CJK JP Bold"/>
                <a:cs typeface="Noto Sans CJK JP Bold"/>
              </a:rPr>
              <a:t>of </a:t>
            </a:r>
            <a:r>
              <a:rPr lang="en-GB" sz="1800" spc="-55" dirty="0">
                <a:latin typeface="Noto Sans CJK JP Bold"/>
                <a:cs typeface="Noto Sans CJK JP Bold"/>
              </a:rPr>
              <a:t>iron </a:t>
            </a:r>
            <a:r>
              <a:rPr lang="en-GB" sz="1800" spc="-65" dirty="0">
                <a:latin typeface="Noto Sans CJK JP Bold"/>
                <a:cs typeface="Noto Sans CJK JP Bold"/>
              </a:rPr>
              <a:t>oxide. The </a:t>
            </a:r>
            <a:r>
              <a:rPr lang="en-GB" sz="1800" spc="-60" dirty="0">
                <a:latin typeface="Noto Sans CJK JP Bold"/>
                <a:cs typeface="Noto Sans CJK JP Bold"/>
              </a:rPr>
              <a:t>grains will be used in a static test to be conducted today.</a:t>
            </a:r>
            <a:endParaRPr lang="en-GB" sz="1800" dirty="0">
              <a:latin typeface="Noto Sans CJK JP Bold"/>
              <a:cs typeface="Noto Sans CJK JP 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6CF0F7-1A78-476D-AB82-F9CF9C3C0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1"/>
          <a:stretch/>
        </p:blipFill>
        <p:spPr>
          <a:xfrm>
            <a:off x="200025" y="971550"/>
            <a:ext cx="356235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3F122F-2A38-4586-9EEC-F4675C6F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3350"/>
            <a:ext cx="4249339" cy="688512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this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FE0E6-A5E3-4839-B857-7F5271FE9B01}"/>
              </a:ext>
            </a:extLst>
          </p:cNvPr>
          <p:cNvSpPr txBox="1"/>
          <p:nvPr/>
        </p:nvSpPr>
        <p:spPr>
          <a:xfrm>
            <a:off x="1828800" y="1276350"/>
            <a:ext cx="4572000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2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z="1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[#150] Test Flight</a:t>
            </a:r>
          </a:p>
          <a:p>
            <a:pPr marL="379095" indent="-367030">
              <a:lnSpc>
                <a:spcPct val="100000"/>
              </a:lnSpc>
              <a:spcBef>
                <a:spcPts val="32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[#] Snap Ring Purchase </a:t>
            </a:r>
            <a:endParaRPr lang="en-GB" sz="1800" spc="-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99575"/>
              </p:ext>
            </p:extLst>
          </p:nvPr>
        </p:nvGraphicFramePr>
        <p:xfrm>
          <a:off x="456933" y="728344"/>
          <a:ext cx="8216265" cy="36740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0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Month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Intern</a:t>
                      </a:r>
                      <a:r>
                        <a:rPr sz="14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week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Tasks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 row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Jan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Week</a:t>
                      </a:r>
                      <a:r>
                        <a:rPr sz="14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Designs [Fuel, Casing, Nozzle, Bulkhead, Casting tools, </a:t>
                      </a:r>
                      <a:r>
                        <a:rPr sz="14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Test</a:t>
                      </a:r>
                      <a:r>
                        <a:rPr sz="1400" spc="-2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stand]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Week</a:t>
                      </a:r>
                      <a:r>
                        <a:rPr sz="14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Fabrication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items</a:t>
                      </a:r>
                      <a:endParaRPr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Week</a:t>
                      </a:r>
                      <a:r>
                        <a:rPr sz="14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Fuel Fabrication and test stand</a:t>
                      </a:r>
                      <a:r>
                        <a:rPr sz="1400" spc="-17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revamp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13">
                <a:tc row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Feb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Week</a:t>
                      </a:r>
                      <a:r>
                        <a:rPr sz="14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Fabrication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items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&amp; </a:t>
                      </a:r>
                      <a:r>
                        <a:rPr sz="14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Fuel</a:t>
                      </a:r>
                      <a:r>
                        <a:rPr sz="1400" spc="-8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casting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Week</a:t>
                      </a:r>
                      <a:r>
                        <a:rPr sz="14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Iterative Fuel</a:t>
                      </a:r>
                      <a:r>
                        <a:rPr sz="14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tests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Week</a:t>
                      </a:r>
                      <a:r>
                        <a:rPr sz="14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Launch Pad design and </a:t>
                      </a:r>
                      <a:r>
                        <a:rPr sz="14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iterative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fuel</a:t>
                      </a:r>
                      <a:r>
                        <a:rPr sz="1400" spc="-1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tests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Week</a:t>
                      </a:r>
                      <a:r>
                        <a:rPr sz="14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Iterative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fuel testing and</a:t>
                      </a:r>
                      <a:r>
                        <a:rPr sz="1400" spc="-1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improvement</a:t>
                      </a:r>
                      <a:endParaRPr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7D4A87B-A344-46E8-A582-C692C34E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37105"/>
            <a:ext cx="1582340" cy="6096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98</TotalTime>
  <Words>168</Words>
  <Application>Microsoft Office PowerPoint</Application>
  <PresentationFormat>On-screen Show (16:9)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Noto Sans CJK JP Bold</vt:lpstr>
      <vt:lpstr>Times New Roman</vt:lpstr>
      <vt:lpstr>Mesh</vt:lpstr>
      <vt:lpstr>Nakuja internship</vt:lpstr>
      <vt:lpstr>TASKS COMPLETED THIS WEEK</vt:lpstr>
      <vt:lpstr>PowerPoint Presentation</vt:lpstr>
      <vt:lpstr>PowerPoint Presentation</vt:lpstr>
      <vt:lpstr>Tasks this week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NAKUJA PROJECT INTERNSHIP</dc:title>
  <dc:creator>Brian Quentin</dc:creator>
  <cp:lastModifiedBy>Brian Quentin</cp:lastModifiedBy>
  <cp:revision>5</cp:revision>
  <dcterms:created xsi:type="dcterms:W3CDTF">2022-03-29T07:45:00Z</dcterms:created>
  <dcterms:modified xsi:type="dcterms:W3CDTF">2022-04-06T06:50:55Z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2022-03-29T00:00:00Z</vt:filetime>
  </property>
</Properties>
</file>