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9"/>
  </p:notesMasterIdLst>
  <p:sldIdLst>
    <p:sldId id="257" r:id="rId3"/>
    <p:sldId id="258" r:id="rId4"/>
    <p:sldId id="270" r:id="rId5"/>
    <p:sldId id="269" r:id="rId6"/>
    <p:sldId id="265" r:id="rId7"/>
    <p:sldId id="267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45C0E-4941-4A45-9CC3-04ECF22E7F60}" v="1391" dt="2023-03-08T05:58:5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D05A-C04D-4C11-ADA5-C075B2901380}" type="datetimeFigureOut">
              <a:t>05-Apr-23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B6E7-7FEB-43CE-86B1-4CCB83526B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6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0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1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3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700"/>
            <a:ext cx="9515557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133"/>
            <a:ext cx="9515557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6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en" dirty="0">
                <a:solidFill>
                  <a:schemeClr val="dk2"/>
                </a:solidFill>
              </a:rPr>
              <a:t>Progress Report: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Nakuja N3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dirty="0"/>
              <a:t>AIRFRAME TEAM  • </a:t>
            </a:r>
            <a:r>
              <a:rPr lang="en" dirty="0" smtClean="0"/>
              <a:t>05.04.2023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62A781-0AF7-43D7-AE24-8A2A5A14F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51" b="38830"/>
          <a:stretch/>
        </p:blipFill>
        <p:spPr>
          <a:xfrm rot="9603925">
            <a:off x="4851472" y="4662841"/>
            <a:ext cx="1939342" cy="33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AC24C-A853-3B52-D854-F5AFFC95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Overview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271BD5-1C66-117B-0760-199D6DCE9E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sz="2000" dirty="0">
                <a:latin typeface="Times New Roman"/>
              </a:rPr>
              <a:t>Recent Progress:</a:t>
            </a:r>
          </a:p>
          <a:p>
            <a:pPr marL="608965" indent="-456565">
              <a:lnSpc>
                <a:spcPct val="114999"/>
              </a:lnSpc>
            </a:pPr>
            <a:r>
              <a:rPr lang="en-GB" sz="2000" dirty="0" smtClean="0">
                <a:latin typeface="Times New Roman"/>
              </a:rPr>
              <a:t>Progress on aluminium and fibreglass airframes</a:t>
            </a:r>
            <a:endParaRPr lang="en-GB" sz="2000" dirty="0">
              <a:latin typeface="Times New Roman"/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n-GB" sz="2000" dirty="0">
                <a:latin typeface="Times New Roman"/>
              </a:rPr>
              <a:t> </a:t>
            </a:r>
          </a:p>
          <a:p>
            <a:pPr marL="608965" indent="-456565">
              <a:lnSpc>
                <a:spcPct val="114999"/>
              </a:lnSpc>
            </a:pPr>
            <a:endParaRPr lang="en-GB" sz="2000" dirty="0">
              <a:latin typeface="Times New Roman"/>
            </a:endParaRPr>
          </a:p>
          <a:p>
            <a:pPr marL="152400" indent="0">
              <a:lnSpc>
                <a:spcPct val="114999"/>
              </a:lnSpc>
              <a:buNone/>
            </a:pPr>
            <a:r>
              <a:rPr lang="en-GB" sz="2000" dirty="0">
                <a:latin typeface="Times New Roman"/>
              </a:rPr>
              <a:t>Yet to be finalised:</a:t>
            </a:r>
          </a:p>
          <a:p>
            <a:pPr marL="608965" indent="-456565">
              <a:lnSpc>
                <a:spcPct val="114999"/>
              </a:lnSpc>
            </a:pPr>
            <a:r>
              <a:rPr lang="en-GB" sz="2000" dirty="0" smtClean="0">
                <a:latin typeface="Times New Roman"/>
              </a:rPr>
              <a:t>Fabrication of </a:t>
            </a:r>
            <a:r>
              <a:rPr lang="en-GB" sz="2000" dirty="0">
                <a:latin typeface="Times New Roman"/>
              </a:rPr>
              <a:t>F</a:t>
            </a:r>
            <a:r>
              <a:rPr lang="en-GB" sz="2000" dirty="0" smtClean="0">
                <a:latin typeface="Times New Roman"/>
              </a:rPr>
              <a:t>in </a:t>
            </a:r>
            <a:r>
              <a:rPr lang="en-GB" sz="2000" dirty="0">
                <a:latin typeface="Times New Roman"/>
              </a:rPr>
              <a:t>A</a:t>
            </a:r>
            <a:r>
              <a:rPr lang="en-GB" sz="2000" dirty="0" smtClean="0">
                <a:latin typeface="Times New Roman"/>
              </a:rPr>
              <a:t>lignment </a:t>
            </a:r>
            <a:r>
              <a:rPr lang="en-GB" sz="2000" dirty="0">
                <a:latin typeface="Times New Roman"/>
              </a:rPr>
              <a:t>J</a:t>
            </a:r>
            <a:r>
              <a:rPr lang="en-GB" sz="2000" dirty="0" smtClean="0">
                <a:latin typeface="Times New Roman"/>
              </a:rPr>
              <a:t>ig</a:t>
            </a:r>
            <a:endParaRPr lang="en-GB" sz="2000" dirty="0">
              <a:latin typeface="Times New Roman"/>
            </a:endParaRPr>
          </a:p>
          <a:p>
            <a:pPr marL="608965" indent="-456565">
              <a:lnSpc>
                <a:spcPct val="114999"/>
              </a:lnSpc>
            </a:pPr>
            <a:r>
              <a:rPr lang="en-GB" sz="2000" dirty="0" smtClean="0">
                <a:latin typeface="Times New Roman"/>
              </a:rPr>
              <a:t>Finalization of Aluminium and  Fibreglass Body Tubes Fabrication</a:t>
            </a:r>
          </a:p>
          <a:p>
            <a:pPr marL="608965" indent="-456565">
              <a:lnSpc>
                <a:spcPct val="114999"/>
              </a:lnSpc>
            </a:pPr>
            <a:r>
              <a:rPr lang="en-GB" sz="2000" dirty="0" smtClean="0">
                <a:latin typeface="Times New Roman"/>
              </a:rPr>
              <a:t>Fabrication of Parachute</a:t>
            </a:r>
            <a:endParaRPr lang="en-GB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889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72" y="2311800"/>
            <a:ext cx="5393600" cy="223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on fabrication of Airframes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We started sanding the fiberglass airframes in preparation for assembly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aluminium</a:t>
            </a:r>
            <a:r>
              <a:rPr lang="en-US" dirty="0" smtClean="0"/>
              <a:t> airframe was almost complete but we hit a bump.</a:t>
            </a:r>
          </a:p>
        </p:txBody>
      </p:sp>
    </p:spTree>
    <p:extLst>
      <p:ext uri="{BB962C8B-B14F-4D97-AF65-F5344CB8AC3E}">
        <p14:creationId xmlns:p14="http://schemas.microsoft.com/office/powerpoint/2010/main" val="1085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962C2-E607-746C-8EB8-FA6C3808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5221271" cy="943200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GB" b="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29E6E5-A09E-D30F-AB38-2DB41528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88432"/>
            <a:ext cx="5221271" cy="451559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8965" indent="-456565"/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The longer Al. tube for the upper section was not rolled properly</a:t>
            </a:r>
          </a:p>
          <a:p>
            <a:pPr marL="608965" indent="-456565"/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The overlap was not well done causing problems during riveting</a:t>
            </a:r>
          </a:p>
          <a:p>
            <a:pPr marL="608965" indent="-456565"/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The tube was not concentric due to many post-rolling corrections</a:t>
            </a:r>
          </a:p>
          <a:p>
            <a:pPr marL="152400" indent="0">
              <a:buNone/>
            </a:pPr>
            <a:endParaRPr lang="en-GB" sz="2800" dirty="0">
              <a:solidFill>
                <a:schemeClr val="bg2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3787" y="593367"/>
            <a:ext cx="473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/>
                </a:solidFill>
                <a:latin typeface="PT Sans Narrow"/>
              </a:rPr>
              <a:t>Resolve</a:t>
            </a:r>
            <a:endParaRPr lang="en-US" sz="3600" b="1" dirty="0">
              <a:solidFill>
                <a:schemeClr val="bg2"/>
              </a:solidFill>
              <a:latin typeface="PT Sans Narro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3787" y="1603149"/>
            <a:ext cx="51122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resolved to splitting 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upper tube section into two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easy rolling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finished on riveting 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sections we’ll</a:t>
            </a:r>
          </a:p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ssemble and check on continuity 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5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C9978-CA34-90D7-3B31-B688D178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Goals for the next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A1F29DD-4A6A-04AE-0FAB-2FD7BFCC6B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09600" indent="-457200">
              <a:lnSpc>
                <a:spcPct val="114999"/>
              </a:lnSpc>
              <a:buAutoNum type="arabicPeriod"/>
            </a:pPr>
            <a:r>
              <a:rPr lang="en-GB" sz="2000" dirty="0" smtClean="0">
                <a:latin typeface="Times New Roman"/>
              </a:rPr>
              <a:t>Assembly of Aluminium and Fibreglass Body Tube</a:t>
            </a:r>
          </a:p>
          <a:p>
            <a:pPr marL="609600" indent="-457200">
              <a:lnSpc>
                <a:spcPct val="114999"/>
              </a:lnSpc>
              <a:buAutoNum type="arabicPeriod"/>
            </a:pPr>
            <a:r>
              <a:rPr lang="en-GB" sz="2000" dirty="0" smtClean="0">
                <a:latin typeface="Times New Roman"/>
              </a:rPr>
              <a:t>Test if all parts fit in as desired</a:t>
            </a:r>
          </a:p>
          <a:p>
            <a:pPr marL="609600" indent="-457200">
              <a:lnSpc>
                <a:spcPct val="114999"/>
              </a:lnSpc>
              <a:buAutoNum type="arabicPeriod"/>
            </a:pPr>
            <a:endParaRPr lang="en-GB" sz="2000" dirty="0" smtClean="0">
              <a:latin typeface="Times New Roman"/>
            </a:endParaRPr>
          </a:p>
          <a:p>
            <a:pPr marL="609600" indent="-457200">
              <a:lnSpc>
                <a:spcPct val="114999"/>
              </a:lnSpc>
              <a:buAutoNum type="arabicPeriod"/>
            </a:pPr>
            <a:endParaRPr lang="en-GB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697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173AF-31D9-3312-A4E7-84F3AC63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975705"/>
            <a:ext cx="5393600" cy="2234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End.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B24C3C3-813F-C455-7181-3DBC9FEE31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608965" indent="-456565"/>
            <a:r>
              <a:rPr lang="en-GB" sz="3200" dirty="0">
                <a:solidFill>
                  <a:schemeClr val="bg2">
                    <a:lumMod val="50000"/>
                  </a:schemeClr>
                </a:solidFill>
                <a:latin typeface="Times New Roman"/>
              </a:rPr>
              <a:t>Thank you for your time. </a:t>
            </a:r>
          </a:p>
        </p:txBody>
      </p:sp>
    </p:spTree>
    <p:extLst>
      <p:ext uri="{BB962C8B-B14F-4D97-AF65-F5344CB8AC3E}">
        <p14:creationId xmlns:p14="http://schemas.microsoft.com/office/powerpoint/2010/main" val="302033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133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PT Sans Narrow</vt:lpstr>
      <vt:lpstr>Times New Roman</vt:lpstr>
      <vt:lpstr>office theme</vt:lpstr>
      <vt:lpstr>Tropic</vt:lpstr>
      <vt:lpstr>Progress Report: Nakuja N3 </vt:lpstr>
      <vt:lpstr>Overview</vt:lpstr>
      <vt:lpstr>Progress on fabrication of Airframes</vt:lpstr>
      <vt:lpstr>Challenges </vt:lpstr>
      <vt:lpstr>Goals for the next week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Samwel Tinega</dc:creator>
  <cp:lastModifiedBy>Admin</cp:lastModifiedBy>
  <cp:revision>385</cp:revision>
  <dcterms:created xsi:type="dcterms:W3CDTF">2023-03-08T04:23:03Z</dcterms:created>
  <dcterms:modified xsi:type="dcterms:W3CDTF">2023-04-05T10:15:26Z</dcterms:modified>
</cp:coreProperties>
</file>