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3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196737"/>
          </a:xfrm>
        </p:spPr>
        <p:txBody>
          <a:bodyPr/>
          <a:lstStyle/>
          <a:p>
            <a:pPr algn="ctr"/>
            <a:r>
              <a:rPr lang="en-US" b="1" dirty="0"/>
              <a:t>Liquid Propulsion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71540"/>
            <a:ext cx="8825658" cy="8614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Week 6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922981"/>
            <a:ext cx="9404723" cy="1400530"/>
          </a:xfrm>
        </p:spPr>
        <p:txBody>
          <a:bodyPr/>
          <a:lstStyle/>
          <a:p>
            <a:r>
              <a:rPr lang="en-US" b="1" dirty="0" smtClean="0"/>
              <a:t>Presentation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1. Summary of Progress made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2</a:t>
            </a:r>
            <a:r>
              <a:rPr lang="en-US" sz="2800" dirty="0" smtClean="0"/>
              <a:t>. Objectives for coming week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4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09473"/>
            <a:ext cx="9404723" cy="749065"/>
          </a:xfrm>
        </p:spPr>
        <p:txBody>
          <a:bodyPr/>
          <a:lstStyle/>
          <a:p>
            <a:r>
              <a:rPr lang="en-US" i="1" dirty="0" smtClean="0"/>
              <a:t>1. Summary of Progress made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8780"/>
            <a:ext cx="8946541" cy="45796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Acquisition of </a:t>
            </a:r>
            <a:r>
              <a:rPr lang="en-US" dirty="0" smtClean="0"/>
              <a:t>components: Microcontroller </a:t>
            </a:r>
            <a:r>
              <a:rPr lang="en-US" dirty="0"/>
              <a:t>and </a:t>
            </a:r>
            <a:r>
              <a:rPr lang="en-US" dirty="0" smtClean="0"/>
              <a:t>sensors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Code implementation:</a:t>
            </a:r>
          </a:p>
          <a:p>
            <a:pPr lvl="1"/>
            <a:r>
              <a:rPr lang="en-US" dirty="0" smtClean="0"/>
              <a:t>Serial communication between master (Esp32) and slave (Mega 2560) for passing sensor data.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between Esp32 and database using MQTT requests.</a:t>
            </a:r>
          </a:p>
          <a:p>
            <a:pPr lvl="1"/>
            <a:r>
              <a:rPr lang="en-US" dirty="0" smtClean="0"/>
              <a:t>Flow meters calibration code </a:t>
            </a:r>
            <a:r>
              <a:rPr lang="en-US" dirty="0" smtClean="0"/>
              <a:t>(as high as 99.4% </a:t>
            </a:r>
            <a:r>
              <a:rPr lang="en-US" dirty="0" smtClean="0"/>
              <a:t>accuracy).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22" y="4133851"/>
            <a:ext cx="3997017" cy="1957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4133851"/>
            <a:ext cx="368715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2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Progress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1" y="1652868"/>
            <a:ext cx="9231684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CAD modellings</a:t>
            </a:r>
          </a:p>
          <a:p>
            <a:pPr lvl="1"/>
            <a:r>
              <a:rPr lang="en-US" dirty="0"/>
              <a:t>New spacer redesign for </a:t>
            </a:r>
            <a:r>
              <a:rPr lang="en-US" dirty="0" smtClean="0"/>
              <a:t>directing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coolant flow.</a:t>
            </a:r>
            <a:endParaRPr lang="en-US" dirty="0"/>
          </a:p>
          <a:p>
            <a:pPr lvl="1"/>
            <a:r>
              <a:rPr lang="en-US" dirty="0"/>
              <a:t>Test stand modification for </a:t>
            </a:r>
            <a:r>
              <a:rPr lang="en-US" dirty="0" smtClean="0"/>
              <a:t>awaiting</a:t>
            </a:r>
          </a:p>
          <a:p>
            <a:pPr marL="457200" lvl="1" indent="0">
              <a:buNone/>
            </a:pPr>
            <a:r>
              <a:rPr lang="en-US" dirty="0" smtClean="0"/>
              <a:t>       </a:t>
            </a:r>
            <a:r>
              <a:rPr lang="en-US" dirty="0"/>
              <a:t>pressure </a:t>
            </a:r>
            <a:r>
              <a:rPr lang="en-US" dirty="0" smtClean="0"/>
              <a:t>vessel.</a:t>
            </a:r>
            <a:endParaRPr lang="en-US" dirty="0"/>
          </a:p>
          <a:p>
            <a:pPr lvl="1"/>
            <a:r>
              <a:rPr lang="en-US" dirty="0" smtClean="0"/>
              <a:t>Hydraulic system modelling</a:t>
            </a:r>
          </a:p>
          <a:p>
            <a:pPr marL="914400" lvl="2" indent="0">
              <a:buNone/>
            </a:pPr>
            <a:r>
              <a:rPr lang="en-US" dirty="0" smtClean="0"/>
              <a:t>(control mechanism of pressure valves)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52868"/>
            <a:ext cx="5410200" cy="45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5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Progress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797984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Selection of pressure </a:t>
            </a:r>
            <a:r>
              <a:rPr lang="en-US" dirty="0" smtClean="0"/>
              <a:t>vessel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 beer </a:t>
            </a:r>
            <a:r>
              <a:rPr lang="en-US" dirty="0"/>
              <a:t>keg </a:t>
            </a:r>
            <a:r>
              <a:rPr lang="en-US" dirty="0" smtClean="0"/>
              <a:t>-15 bars for high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pressure test)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1797984"/>
            <a:ext cx="5591614" cy="45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2. Objectives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Remaining codes to be implemented</a:t>
            </a:r>
          </a:p>
          <a:p>
            <a:pPr marL="0" indent="0">
              <a:buNone/>
            </a:pPr>
            <a:r>
              <a:rPr lang="en-US" dirty="0" smtClean="0"/>
              <a:t>	(Pressure sensors, pump control, controlled valve-actuation)</a:t>
            </a:r>
          </a:p>
          <a:p>
            <a:r>
              <a:rPr lang="en-US" dirty="0" smtClean="0"/>
              <a:t>Hydraulic system modelling with an ideal pressure vessel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Building circuitry</a:t>
            </a:r>
          </a:p>
          <a:p>
            <a:r>
              <a:rPr lang="en-US" dirty="0" smtClean="0"/>
              <a:t>Conduct low pressure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632857"/>
            <a:ext cx="509943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600" i="1" dirty="0" smtClean="0"/>
              <a:t>Thank you</a:t>
            </a:r>
            <a:endParaRPr lang="en-US" sz="7600" i="1" dirty="0"/>
          </a:p>
        </p:txBody>
      </p:sp>
    </p:spTree>
    <p:extLst>
      <p:ext uri="{BB962C8B-B14F-4D97-AF65-F5344CB8AC3E}">
        <p14:creationId xmlns:p14="http://schemas.microsoft.com/office/powerpoint/2010/main" val="320517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99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Liquid Propulsion</vt:lpstr>
      <vt:lpstr>Presentation Outline</vt:lpstr>
      <vt:lpstr>1. Summary of Progress made</vt:lpstr>
      <vt:lpstr>Progress made</vt:lpstr>
      <vt:lpstr>Progress made</vt:lpstr>
      <vt:lpstr>2. Objectives for next week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Propulsion</dc:title>
  <dc:creator>Lael</dc:creator>
  <cp:lastModifiedBy>Lael</cp:lastModifiedBy>
  <cp:revision>13</cp:revision>
  <dcterms:created xsi:type="dcterms:W3CDTF">2023-02-21T17:48:09Z</dcterms:created>
  <dcterms:modified xsi:type="dcterms:W3CDTF">2023-02-22T07:17:52Z</dcterms:modified>
</cp:coreProperties>
</file>