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31CB-E6E1-AD25-B634-752B611B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673352"/>
          </a:xfrm>
        </p:spPr>
        <p:txBody>
          <a:bodyPr/>
          <a:lstStyle/>
          <a:p>
            <a:r>
              <a:rPr lang="en-US" dirty="0"/>
              <a:t>BATCH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2BF03-594E-079D-24D5-B56124C4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971800"/>
            <a:ext cx="7315200" cy="914401"/>
          </a:xfrm>
        </p:spPr>
        <p:txBody>
          <a:bodyPr/>
          <a:lstStyle/>
          <a:p>
            <a:r>
              <a:rPr lang="en-US" dirty="0"/>
              <a:t>WEEK 8 SOLID TEAM REPORT</a:t>
            </a:r>
          </a:p>
        </p:txBody>
      </p:sp>
    </p:spTree>
    <p:extLst>
      <p:ext uri="{BB962C8B-B14F-4D97-AF65-F5344CB8AC3E}">
        <p14:creationId xmlns:p14="http://schemas.microsoft.com/office/powerpoint/2010/main" val="323141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DCD6-92A2-AFA4-6ECC-E0D025694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889306"/>
          </a:xfrm>
        </p:spPr>
        <p:txBody>
          <a:bodyPr>
            <a:normAutofit fontScale="90000"/>
          </a:bodyPr>
          <a:lstStyle/>
          <a:p>
            <a:r>
              <a:rPr lang="en-US" dirty="0"/>
              <a:t>WEEKLY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C5089-837F-4A8F-4A29-1DD6D1C46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665926"/>
            <a:ext cx="7315200" cy="29187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baseline="0" dirty="0"/>
              <a:t>MODIFY THE CASE FABRICATION PROCESS.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b="1" baseline="0" dirty="0"/>
              <a:t>COOK 1 GRAIN FROM SCRATCH. 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GB" b="1" baseline="0" dirty="0"/>
              <a:t>CREATE MORE CASTING TOOLS.</a:t>
            </a:r>
            <a:endParaRPr lang="en-US" dirty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GB" b="1" baseline="0" dirty="0"/>
              <a:t>PREP THE TWO GRAIN MOTOR.</a:t>
            </a:r>
            <a:endParaRPr lang="en-US" dirty="0"/>
          </a:p>
          <a:p>
            <a:pPr marL="457200" indent="-457200">
              <a:buFont typeface="Wingdings 2" pitchFamily="18" charset="2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3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357A-5E54-187B-8B41-02FAB61F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619363"/>
          </a:xfrm>
        </p:spPr>
        <p:txBody>
          <a:bodyPr/>
          <a:lstStyle/>
          <a:p>
            <a:r>
              <a:rPr lang="en-US" dirty="0"/>
              <a:t>Gantt chart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D9D16-795A-C44C-4589-8EF39AC0E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406" y="1371960"/>
            <a:ext cx="7315200" cy="43530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64EDF-3EF8-2B50-60F4-5DADD0C4CDD0}"/>
              </a:ext>
            </a:extLst>
          </p:cNvPr>
          <p:cNvSpPr txBox="1"/>
          <p:nvPr/>
        </p:nvSpPr>
        <p:spPr>
          <a:xfrm>
            <a:off x="252919" y="2809826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https://docs.google.com/spreadsheets/d/1hBBPNcnpQUVeR51bRd35yVVWFX5lDWHhBGYU0TpIXSk/edit#gid=0</a:t>
            </a:r>
          </a:p>
        </p:txBody>
      </p:sp>
    </p:spTree>
    <p:extLst>
      <p:ext uri="{BB962C8B-B14F-4D97-AF65-F5344CB8AC3E}">
        <p14:creationId xmlns:p14="http://schemas.microsoft.com/office/powerpoint/2010/main" val="9553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75CB-B602-1A7D-011E-6C706657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305163"/>
          </a:xfrm>
        </p:spPr>
        <p:txBody>
          <a:bodyPr/>
          <a:lstStyle/>
          <a:p>
            <a:r>
              <a:rPr lang="en-US" dirty="0"/>
              <a:t>MODIFY CASE FABRICATION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DF7833-15C5-D38B-3ABD-CA4815834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65" y="824248"/>
            <a:ext cx="3921395" cy="4456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E90AD5-13A4-0357-1F64-72B24D6C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072" y="811213"/>
            <a:ext cx="3668647" cy="44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2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0648-6719-31AE-0322-C2E07D99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07" y="1033687"/>
            <a:ext cx="2947482" cy="1413300"/>
          </a:xfrm>
        </p:spPr>
        <p:txBody>
          <a:bodyPr>
            <a:normAutofit fontScale="90000"/>
          </a:bodyPr>
          <a:lstStyle/>
          <a:p>
            <a:r>
              <a:rPr lang="en-US" dirty="0"/>
              <a:t>PREP THE 2 GRAIN MOTOR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B143E3A-FAF7-EA44-8450-3610D8F62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293" y="64394"/>
            <a:ext cx="3917733" cy="2575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7C791-80D2-83DD-59C0-A76AC2EE5610}"/>
              </a:ext>
            </a:extLst>
          </p:cNvPr>
          <p:cNvSpPr txBox="1"/>
          <p:nvPr/>
        </p:nvSpPr>
        <p:spPr>
          <a:xfrm>
            <a:off x="381707" y="3116687"/>
            <a:ext cx="2773617" cy="261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885C6-7F95-B506-F7D7-0E087F86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125"/>
            <a:ext cx="12192000" cy="4132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A98893-17EE-A61C-A147-3525AE0A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026" y="45769"/>
            <a:ext cx="4410983" cy="26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6E90-E01C-3108-7F70-5A1FC2E1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954214"/>
          </a:xfrm>
        </p:spPr>
        <p:txBody>
          <a:bodyPr/>
          <a:lstStyle/>
          <a:p>
            <a:r>
              <a:rPr lang="en-US" dirty="0"/>
              <a:t>COOK 1 GRAIN FROM SCRATCH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FB5261-C362-05D3-9CEF-7C942F9A1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8125" y="548750"/>
            <a:ext cx="3840956" cy="28080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5ED8F-AE13-D20A-26CD-9BDEC351F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125" y="3429000"/>
            <a:ext cx="3945496" cy="2808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BD6FC0-352D-1664-6680-821F2654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811" y="476519"/>
            <a:ext cx="4569314" cy="57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6EB8-25D2-7A59-E2EF-EC001E44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MORE CASTING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E6710-765D-998A-3790-AA90F37D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138" y="645800"/>
            <a:ext cx="5757319" cy="41469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8023D2-F9F2-E7E4-2FD6-5CA5599A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457" y="645800"/>
            <a:ext cx="4301543" cy="58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4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73F3-ADC9-108F-D513-9CB24E1A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133342"/>
            <a:ext cx="7315200" cy="1262128"/>
          </a:xfrm>
        </p:spPr>
        <p:txBody>
          <a:bodyPr>
            <a:normAutofit fontScale="90000"/>
          </a:bodyPr>
          <a:lstStyle/>
          <a:p>
            <a:r>
              <a:rPr lang="en-US" dirty="0"/>
              <a:t>NEXT  WEEK’S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63468-01BA-6C6D-CEBC-D34A8598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527" y="2603096"/>
            <a:ext cx="7315200" cy="215564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FINISH UP ON THE 2 GRAIN MOTOR.</a:t>
            </a:r>
          </a:p>
          <a:p>
            <a:pPr marL="457200" indent="-457200">
              <a:buAutoNum type="arabicPeriod"/>
            </a:pPr>
            <a:r>
              <a:rPr lang="en-US" dirty="0"/>
              <a:t>COOK 2 FULL GRAINS.</a:t>
            </a:r>
          </a:p>
          <a:p>
            <a:pPr marL="457200" indent="-457200">
              <a:buAutoNum type="arabicPeriod"/>
            </a:pPr>
            <a:r>
              <a:rPr lang="en-US" dirty="0"/>
              <a:t>CONDUCT STATIC TEST.</a:t>
            </a:r>
          </a:p>
        </p:txBody>
      </p:sp>
    </p:spTree>
    <p:extLst>
      <p:ext uri="{BB962C8B-B14F-4D97-AF65-F5344CB8AC3E}">
        <p14:creationId xmlns:p14="http://schemas.microsoft.com/office/powerpoint/2010/main" val="198610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D37D-F339-855A-CBFF-2941B6C1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90" y="1298448"/>
            <a:ext cx="7586557" cy="3840222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16600" dirty="0"/>
              <a:t>THANK 			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167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74</TotalTime>
  <Words>98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BATCH 2</vt:lpstr>
      <vt:lpstr>WEEKLY OBJECTIVES</vt:lpstr>
      <vt:lpstr>Gantt chart </vt:lpstr>
      <vt:lpstr>MODIFY CASE FABRICATION PROCESS</vt:lpstr>
      <vt:lpstr>PREP THE 2 GRAIN MOTOR</vt:lpstr>
      <vt:lpstr>COOK 1 GRAIN FROM SCRATCH</vt:lpstr>
      <vt:lpstr>CREATE MORE CASTING TOOLS</vt:lpstr>
      <vt:lpstr>NEXT  WEEK’S OBJECTIVES</vt:lpstr>
      <vt:lpstr> THANK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2</dc:title>
  <dc:creator>COLLINS</dc:creator>
  <cp:lastModifiedBy>COLLINS</cp:lastModifiedBy>
  <cp:revision>10</cp:revision>
  <dcterms:created xsi:type="dcterms:W3CDTF">2023-06-29T12:40:09Z</dcterms:created>
  <dcterms:modified xsi:type="dcterms:W3CDTF">2023-06-30T09:10:39Z</dcterms:modified>
</cp:coreProperties>
</file>