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qfl03lxqSc0lYkMxYWVmRT+6F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c2b6dd7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dc2b6dd7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c2b6dd7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dc2b6dd7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c2b6dd7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c2b6dd7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0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0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0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M_BzmsQo8DNNqcfr_GzHXy1NbRIfWbWbaoDP3lDmqlY/edit#gid=1232676584" TargetMode="External"/><Relationship Id="rId4" Type="http://schemas.openxmlformats.org/officeDocument/2006/relationships/hyperlink" Target="https://studentsjkuatacke-my.sharepoint.com/:x:/r/personal/namuye_innocent_students_jkuat_ac_ke/_layouts/15/Doc.aspx?sourcedoc=%7B2AC922A9-0E00-4F98-98B0-0CC2E7172E7D%7D&amp;file=Airframe%20Project%20Schedule%202.xlsx&amp;action=default&amp;mobileredirect=true&amp;cid=da9fe7ee-d5f6-45b8-8643-05e9aca84eb8" TargetMode="External"/><Relationship Id="rId5" Type="http://schemas.openxmlformats.org/officeDocument/2006/relationships/hyperlink" Target="https://studentsjkuatacke-my.sharepoint.com/:x:/r/personal/namuye_innocent_students_jkuat_ac_ke/_layouts/15/Doc.aspx?sourcedoc=%7B61710410-96bb-4aba-ae0e-feeeaf0bc420%7D&amp;action=edit&amp;wdPreviousSession=fdc7ce3b-a798-4e90-86bb-c32d99ac839c&amp;cid=cd2ce93b-c9bb-466a-ad4f-3b5ce74196c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71250" y="953575"/>
            <a:ext cx="78015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NAKUJA PROJECT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 sz="2411"/>
              <a:t>WEEK 2 PRESENTATION</a:t>
            </a:r>
            <a:endParaRPr sz="2411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AIRFRAME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1</a:t>
            </a:r>
            <a:r>
              <a:rPr baseline="30000" lang="en-GB">
                <a:latin typeface="Oswald"/>
                <a:ea typeface="Oswald"/>
                <a:cs typeface="Oswald"/>
                <a:sym typeface="Oswald"/>
              </a:rPr>
              <a:t>ST 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FEBRUARY 2023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c2b6dd7cb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Way forward</a:t>
            </a:r>
            <a:endParaRPr/>
          </a:p>
        </p:txBody>
      </p:sp>
      <p:sp>
        <p:nvSpPr>
          <p:cNvPr id="119" name="Google Shape;119;g1dc2b6dd7cb_0_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Fabricate 5 airframe prototypes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: 3 with fibreglass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; 2 with Aluminium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One of the fins will be fabricated using carbon fibre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We are planning to use the aluminum rod instead of sheet for accuracy and ease of fabrication.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This week’s objectives</a:t>
            </a:r>
            <a:endParaRPr/>
          </a:p>
        </p:txBody>
      </p:sp>
      <p:sp>
        <p:nvSpPr>
          <p:cNvPr id="125" name="Google Shape;125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Research and selection of fabrication techniques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Settle on parameter selection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Generation of bill of materials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Finalise on designs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Make design selection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Past week’s objectives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100">
                <a:solidFill>
                  <a:schemeClr val="dk1"/>
                </a:solidFill>
              </a:rPr>
              <a:t>Preliminary research on the following listed topics: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Research on the material to fabricate the airframe.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Feasibility of Aluminum in fabrication of the airframe.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Research on the material to be used for fabrication. Settled for Aluminium grade 6061.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Dual parachute deployment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GB" sz="2100">
                <a:solidFill>
                  <a:schemeClr val="dk1"/>
                </a:solidFill>
              </a:rPr>
              <a:t>Research on launchpad and launch lug designs.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Design examples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Fully assembled airframe with nose cone, body tube and tail.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662" y="1740623"/>
            <a:ext cx="6508675" cy="319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2b6dd7cb_0_10"/>
          <p:cNvSpPr txBox="1"/>
          <p:nvPr>
            <p:ph type="title"/>
          </p:nvPr>
        </p:nvSpPr>
        <p:spPr>
          <a:xfrm>
            <a:off x="311700" y="209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Design examples</a:t>
            </a:r>
            <a:endParaRPr/>
          </a:p>
        </p:txBody>
      </p:sp>
      <p:sp>
        <p:nvSpPr>
          <p:cNvPr id="79" name="Google Shape;79;g1dc2b6dd7cb_0_1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Exploded</a:t>
            </a:r>
            <a:r>
              <a:rPr lang="en-GB">
                <a:solidFill>
                  <a:schemeClr val="dk1"/>
                </a:solidFill>
              </a:rPr>
              <a:t> view of the </a:t>
            </a:r>
            <a:r>
              <a:rPr lang="en-GB">
                <a:solidFill>
                  <a:schemeClr val="dk1"/>
                </a:solidFill>
              </a:rPr>
              <a:t>airframe with nose cone, body tube and tail.</a:t>
            </a:r>
            <a:endParaRPr/>
          </a:p>
        </p:txBody>
      </p:sp>
      <p:pic>
        <p:nvPicPr>
          <p:cNvPr id="80" name="Google Shape;80;g1dc2b6dd7c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825" y="1536950"/>
            <a:ext cx="7466345" cy="349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86700"/>
            <a:ext cx="8520600" cy="4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Avionics bay assembly.  			- Avionics bay inside body tube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52" y="711637"/>
            <a:ext cx="3395649" cy="37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5375" y="1038225"/>
            <a:ext cx="53586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idx="1" type="body"/>
          </p:nvPr>
        </p:nvSpPr>
        <p:spPr>
          <a:xfrm>
            <a:off x="311700" y="72250"/>
            <a:ext cx="8520600" cy="4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Exploded and assembled view of the motor mount.</a:t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369475"/>
            <a:ext cx="8520600" cy="26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2800" y="679050"/>
            <a:ext cx="2788249" cy="159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6800" y="679050"/>
            <a:ext cx="3132426" cy="15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c2b6dd7cb_0_0"/>
          <p:cNvSpPr txBox="1"/>
          <p:nvPr>
            <p:ph type="title"/>
          </p:nvPr>
        </p:nvSpPr>
        <p:spPr>
          <a:xfrm>
            <a:off x="0" y="59075"/>
            <a:ext cx="8002800" cy="5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verage"/>
              <a:buChar char="-"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Assembled design of the launch pad and launch rod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1" name="Google Shape;101;g1dc2b6dd7c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38" y="545400"/>
            <a:ext cx="8622524" cy="44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Tasklist Spreadsheet</a:t>
            </a:r>
            <a:endParaRPr/>
          </a:p>
        </p:txBody>
      </p:sp>
      <p:sp>
        <p:nvSpPr>
          <p:cNvPr id="107" name="Google Shape;10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Link to our Excell tasklist: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https://docs.google.com/spreadsheets/d/1M_BzmsQo8DNNqcfr_GzHXy1NbRIfWbWbaoDP3lDmqlY/edit#gid=1232676584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Link to Comprehensive Gantt Chart: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Airframe ProjectSchedule (sharepoint.com)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Link to simplified Gantt Chart: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Simplified Airframe Gantt Chart.xlsx (sharepoint.com)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311700" y="72250"/>
            <a:ext cx="8520600" cy="50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Simplified Airframe Gantt chart</a:t>
            </a:r>
            <a:endParaRPr/>
          </a:p>
        </p:txBody>
      </p:sp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8" y="590550"/>
            <a:ext cx="8658225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