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60" r:id="rId6"/>
    <p:sldId id="271" r:id="rId7"/>
    <p:sldId id="272" r:id="rId8"/>
    <p:sldId id="273" r:id="rId9"/>
    <p:sldId id="274" r:id="rId10"/>
    <p:sldId id="275" r:id="rId11"/>
    <p:sldId id="267" r:id="rId12"/>
    <p:sldId id="269" r:id="rId13"/>
    <p:sldId id="276" r:id="rId14"/>
  </p:sldIdLst>
  <p:sldSz cx="9144000" cy="5143500" type="screen16x9"/>
  <p:notesSz cx="6858000" cy="9144000"/>
  <p:embeddedFontLst>
    <p:embeddedFont>
      <p:font typeface="PT Sans Narrow" panose="020B0604020202020204" charset="0"/>
      <p:regular r:id="rId16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3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667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60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0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53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6a2790b9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6a2790b9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71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8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11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60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Progress Report: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Nakuja N3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AIRFRAME TEAM  • </a:t>
            </a:r>
            <a:r>
              <a:rPr lang="en" dirty="0" smtClean="0"/>
              <a:t>03.01.2023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Launch Rail 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7" y="1083075"/>
            <a:ext cx="4263923" cy="1881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77" y="3075003"/>
            <a:ext cx="4646189" cy="2050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7905" y="1083075"/>
            <a:ext cx="422743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Images of the initial design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stages of the launch pad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rail is about 2m long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and with the female joint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 are still working on the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</a:t>
            </a:r>
            <a:r>
              <a:rPr lang="en-US" sz="2400" dirty="0" smtClean="0"/>
              <a:t>upport base that meets the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</a:t>
            </a:r>
            <a:r>
              <a:rPr lang="en-US" sz="2400" dirty="0" smtClean="0"/>
              <a:t>eight requirements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6941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Attention areas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Complete the design of the launchpad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2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Begin fabrication of airframes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Goals for next week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2"/>
          </p:nvPr>
        </p:nvSpPr>
        <p:spPr>
          <a:xfrm>
            <a:off x="4867650" y="465625"/>
            <a:ext cx="3837000" cy="45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Expected delivery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March 4th,2023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Fabrication of the airframe(Aluminum)#</a:t>
            </a:r>
            <a:r>
              <a:rPr lang="e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</a:p>
          <a:p>
            <a:pPr indent="-355600">
              <a:spcBef>
                <a:spcPts val="1200"/>
              </a:spcBef>
              <a:buSzPts val="2000"/>
              <a:buFont typeface="Times New Roman"/>
              <a:buAutoNum type="arabicPeriod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Finish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launch pad design#23</a:t>
            </a: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550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2"/>
          </p:nvPr>
        </p:nvSpPr>
        <p:spPr>
          <a:xfrm>
            <a:off x="4731300" y="173525"/>
            <a:ext cx="4045200" cy="4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latin typeface="Times New Roman"/>
                <a:ea typeface="Times New Roman"/>
                <a:cs typeface="Times New Roman"/>
                <a:sym typeface="Times New Roman"/>
              </a:rPr>
              <a:t>Recent progress</a:t>
            </a:r>
            <a:endParaRPr sz="21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Revision </a:t>
            </a:r>
            <a:r>
              <a:rPr lang="en" sz="2100" dirty="0">
                <a:latin typeface="Times New Roman"/>
                <a:ea typeface="Times New Roman"/>
                <a:cs typeface="Times New Roman"/>
                <a:sym typeface="Times New Roman"/>
              </a:rPr>
              <a:t>of the parameters#6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>
              <a:buSzPts val="2100"/>
              <a:buFont typeface="Times New Roman"/>
              <a:buChar char="●"/>
            </a:pPr>
            <a:r>
              <a:rPr lang="en-US" sz="21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Procurement 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US" sz="21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fibre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-glass and Aluminum material</a:t>
            </a:r>
            <a:endParaRPr lang="en-US"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latin typeface="Times New Roman"/>
                <a:ea typeface="Times New Roman"/>
                <a:cs typeface="Times New Roman"/>
                <a:sym typeface="Times New Roman"/>
              </a:rPr>
              <a:t>Yet to be finalised</a:t>
            </a:r>
            <a:endParaRPr sz="21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Redesign </a:t>
            </a:r>
            <a:r>
              <a:rPr lang="en" sz="2100" dirty="0">
                <a:latin typeface="Times New Roman"/>
                <a:ea typeface="Times New Roman"/>
                <a:cs typeface="Times New Roman"/>
                <a:sym typeface="Times New Roman"/>
              </a:rPr>
              <a:t>of the launch </a:t>
            </a:r>
            <a:r>
              <a:rPr lang="en" sz="2100" dirty="0" smtClean="0">
                <a:latin typeface="Times New Roman"/>
                <a:ea typeface="Times New Roman"/>
                <a:cs typeface="Times New Roman"/>
                <a:sym typeface="Times New Roman"/>
              </a:rPr>
              <a:t>rod</a:t>
            </a:r>
            <a:endParaRPr lang="en"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 dirty="0" smtClean="0">
                <a:latin typeface="Times New Roman"/>
                <a:ea typeface="Times New Roman"/>
                <a:cs typeface="Times New Roman"/>
                <a:sym typeface="Times New Roman"/>
              </a:rPr>
              <a:t>Fabrication of the aluminium airframe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141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Progress - </a:t>
            </a:r>
            <a:r>
              <a:rPr lang="en" dirty="0" smtClean="0">
                <a:solidFill>
                  <a:schemeClr val="dk2"/>
                </a:solidFill>
              </a:rPr>
              <a:t>Procurement </a:t>
            </a:r>
            <a:r>
              <a:rPr lang="en" dirty="0">
                <a:solidFill>
                  <a:schemeClr val="dk2"/>
                </a:solidFill>
              </a:rPr>
              <a:t>of </a:t>
            </a:r>
            <a:r>
              <a:rPr lang="en" dirty="0" smtClean="0">
                <a:solidFill>
                  <a:schemeClr val="dk2"/>
                </a:solidFill>
              </a:rPr>
              <a:t>materials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070866"/>
            <a:ext cx="3999900" cy="381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Accomplishment 1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have purchased materials needed for fabrication of the airframe(s)</a:t>
            </a: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Obtained documentation for use of workshop facilities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Create a work schedule/timetable</a:t>
            </a: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Begin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fabrication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7" y="852256"/>
            <a:ext cx="2768851" cy="36918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3110" y="852256"/>
            <a:ext cx="4705165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realized we cannot fold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sheet by hand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Resolved to use the sheet roller available in the fitting workshop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5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342450" y="50412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Progress - Revision of </a:t>
            </a:r>
            <a:r>
              <a:rPr lang="en" dirty="0" smtClean="0">
                <a:solidFill>
                  <a:schemeClr val="dk2"/>
                </a:solidFill>
              </a:rPr>
              <a:t>design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2485553" y="1444650"/>
            <a:ext cx="64377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On-going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und from literature that stability margins of upto 5 calibres are acceptable</a:t>
            </a:r>
            <a:endParaRPr lang="e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➔"/>
            </a:pPr>
            <a:r>
              <a:rPr lang="en" sz="2400" dirty="0" smtClean="0">
                <a:latin typeface="Times New Roman"/>
                <a:cs typeface="Times New Roman"/>
                <a:sym typeface="Times New Roman"/>
              </a:rPr>
              <a:t>Reconfigured the launchrail and fins to match this finding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218" cy="45631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8273" y="4669654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Altitude </a:t>
            </a:r>
            <a:r>
              <a:rPr lang="en-US" dirty="0" smtClean="0">
                <a:solidFill>
                  <a:srgbClr val="FF0000"/>
                </a:solidFill>
              </a:rPr>
              <a:t>(2079m)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3244" y="4672621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Angle of attack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2222" y="4669653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Stability (margin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calibres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9315" y="4666685"/>
            <a:ext cx="2372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Vertical orientation (zenith)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2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52730" y="185737"/>
            <a:ext cx="3142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can be seen the rocket comes off the rod with good stability and with a shorter launch rail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9" y="295228"/>
            <a:ext cx="5181600" cy="2333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52730" y="2756284"/>
            <a:ext cx="3160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previous one (highlighted orange) had a launch rail 3m and stability of 0.123 off the rod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4" y="2756284"/>
            <a:ext cx="51339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6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6349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Launch Lug 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32" y="1153794"/>
            <a:ext cx="3638412" cy="36311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3855" y="983749"/>
            <a:ext cx="4708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 settled on this design of the launch lug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It interlocks the rocket and rail supporting its weight on the Launchpad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52" y="143273"/>
            <a:ext cx="8520600" cy="70740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4" y="1179575"/>
            <a:ext cx="6864563" cy="37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7929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268</Words>
  <Application>Microsoft Office PowerPoint</Application>
  <PresentationFormat>On-screen Show (16:9)</PresentationFormat>
  <Paragraphs>54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PT Sans Narrow</vt:lpstr>
      <vt:lpstr>Open Sans</vt:lpstr>
      <vt:lpstr>Times New Roman</vt:lpstr>
      <vt:lpstr>Tropic</vt:lpstr>
      <vt:lpstr>Progress Report: Nakuja N3 </vt:lpstr>
      <vt:lpstr>Overview</vt:lpstr>
      <vt:lpstr>Progress - Procurement of materials</vt:lpstr>
      <vt:lpstr>PowerPoint Presentation</vt:lpstr>
      <vt:lpstr>Progress - Revision of design</vt:lpstr>
      <vt:lpstr>PowerPoint Presentation</vt:lpstr>
      <vt:lpstr>PowerPoint Presentation</vt:lpstr>
      <vt:lpstr>Launch Lug Design</vt:lpstr>
      <vt:lpstr>PowerPoint Presentation</vt:lpstr>
      <vt:lpstr>Launch Rail Design</vt:lpstr>
      <vt:lpstr>Attention areas</vt:lpstr>
      <vt:lpstr>Goals for next week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Nakuja N3 </dc:title>
  <cp:lastModifiedBy>Admin</cp:lastModifiedBy>
  <cp:revision>49</cp:revision>
  <dcterms:modified xsi:type="dcterms:W3CDTF">2023-03-01T07:59:43Z</dcterms:modified>
</cp:coreProperties>
</file>