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6a2790b9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6a2790b9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6a2790b98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6a2790b9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6a2790b98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6a2790b9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6a2790b98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6a2790b9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6a2790b9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6a2790b9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6a2790b9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06a2790b9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6a2790b98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6a2790b9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6a2790b98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6a2790b9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6a2790b9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6a2790b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6a2790b9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6a2790b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6a2790b9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6a2790b9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Report:</a:t>
            </a:r>
            <a:br>
              <a:rPr lang="en"/>
            </a:br>
            <a:r>
              <a:rPr lang="en"/>
              <a:t>Nakuja N3 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AIRFRAME TEAM  • 02.07.2023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28025" y="43046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coupler diameter = 7.9 cm to give the airframe the orientation of the body tube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4245" r="4245" t="0"/>
          <a:stretch/>
        </p:blipFill>
        <p:spPr>
          <a:xfrm>
            <a:off x="152400" y="414675"/>
            <a:ext cx="8839202" cy="381133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602992" y="201150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Avionics  design Fusion 360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Calculated estimates of design parameters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Accomplishment 1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We did some calculations of the design parameters based on the simulations we did on Open rocket.</a:t>
            </a:r>
            <a:r>
              <a:rPr lang="en" sz="1600"/>
              <a:t> </a:t>
            </a:r>
            <a:endParaRPr sz="1600"/>
          </a:p>
        </p:txBody>
      </p:sp>
      <p:sp>
        <p:nvSpPr>
          <p:cNvPr id="140" name="Google Shape;140;p23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Accomplishment 2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specifications are pointed out below.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The research document showing how these calculations were arrived at will be posted to github for reference.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Calculated estimates of design parameters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2400297" y="1602675"/>
            <a:ext cx="6450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Applied compressive load =700N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load applied is less than the maximum load the rocket tube can handle(60kN). The rocket is  safe from compression loads during flight.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Maximum buckling load that the airframe can handle =770kN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is the actual (crushing) compressive  force that might be exerted on the airframe upon landing.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Calculated estimates of design parameters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400297" y="1602675"/>
            <a:ext cx="6450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Total drag coefficient </a:t>
            </a:r>
            <a:r>
              <a:rPr b="1" lang="en" sz="2100">
                <a:solidFill>
                  <a:schemeClr val="dk1"/>
                </a:solidFill>
              </a:rPr>
              <a:t> = 0.5146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was arrived at using the open rocket simulation velocity and acceleration at apogee.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Total apogee as of now;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apogee reached by the given dimensions above and the Nakuja motor specified by the Propulsion team was approximately = 2809m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51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44525"/>
            <a:ext cx="8839198" cy="10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areas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1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Come up with the BOM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Finalise on the launchpad redesigns</a:t>
            </a:r>
            <a:endParaRPr sz="1600"/>
          </a:p>
        </p:txBody>
      </p:sp>
      <p:sp>
        <p:nvSpPr>
          <p:cNvPr id="166" name="Google Shape;166;p2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2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Settle on the blast deflector material that would handle the heat during launch.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next week</a:t>
            </a:r>
            <a:endParaRPr/>
          </a:p>
        </p:txBody>
      </p:sp>
      <p:sp>
        <p:nvSpPr>
          <p:cNvPr id="172" name="Google Shape;172;p28"/>
          <p:cNvSpPr txBox="1"/>
          <p:nvPr>
            <p:ph idx="2" type="body"/>
          </p:nvPr>
        </p:nvSpPr>
        <p:spPr>
          <a:xfrm>
            <a:off x="4853300" y="11408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3D printing  of the avionics bay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Fabrication of the </a:t>
            </a:r>
            <a:r>
              <a:rPr lang="en"/>
              <a:t>airframe</a:t>
            </a:r>
            <a:r>
              <a:rPr lang="en"/>
              <a:t>(Fibre glass)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Revision of the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Finalise on the launchpad redesign.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of the fin alignment jig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86200"/>
            <a:ext cx="3837000" cy="43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Expected delivery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February 8th,2023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Recent progress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Finalise on CAD designs 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Calculated estimates of  design parameters(drag,Cfd etc)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Make design selection(dimensions)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Yet to be finalised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Research on selection and fabrication techniques to be used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1600"/>
              </a:spcAft>
              <a:buSzPts val="1500"/>
              <a:buChar char="●"/>
            </a:pPr>
            <a:r>
              <a:rPr lang="en" sz="1500"/>
              <a:t>Generation of the B.O.M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Finalise on Airframe design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Accomplishment 1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settled for the togo design of the said proposed rocket.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The solid work files and step files of the design were already shared.</a:t>
            </a:r>
            <a:endParaRPr sz="1600"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Accomplishment 2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dimensions of each part was settled upon based on the simulations we did in OpenRocket.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Find the specifications of the rocket design in the next slide.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342450" y="5041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Finalise on Airframe design</a:t>
            </a:r>
            <a:endParaRPr/>
          </a:p>
        </p:txBody>
      </p:sp>
      <p:sp>
        <p:nvSpPr>
          <p:cNvPr id="92" name="Google Shape;92;p16"/>
          <p:cNvSpPr txBox="1"/>
          <p:nvPr>
            <p:ph idx="2" type="body"/>
          </p:nvPr>
        </p:nvSpPr>
        <p:spPr>
          <a:xfrm>
            <a:off x="2485553" y="1444650"/>
            <a:ext cx="6437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Design specifications.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Airframe dimensions: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 Airframe length = 185.5 cm ( 25 cm nose cone  ,75cm tail tube + motor mount, 80cm avionics bay + piston ejection, extra 5.5cm is due to the internal couplers joining the tubes together)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Total avionics bay length = 40cm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Total avionics bay tube length = 80cm (40cm avionics bay ; 40cm piston ejection)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342450" y="5041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Finalise on Airframe design</a:t>
            </a:r>
            <a:endParaRPr/>
          </a:p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2485553" y="1444650"/>
            <a:ext cx="6437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Design specifications.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Airframe dimensions: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Coupler diameter = 79 cm in consideration to the body tube inner diameter set at 80 cm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We propose to add a shock absorber in the bay to prevent the electronics from being destroyed during launch. Proposed material is the Styrofoam sheet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Finalise on  CAD designs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Accomplishment 1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finalised on the CAD designs in Solidworks and Fusion 360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The work has been shared for inputs and positive critique to know where to improve.</a:t>
            </a:r>
            <a:r>
              <a:rPr lang="en" sz="1600"/>
              <a:t> </a:t>
            </a:r>
            <a:endParaRPr sz="1600"/>
          </a:p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Accomplishment 2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want to proceed to fabrication the avionics bay and nose cone before week ends and see how the part fit together.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Yet to finalise on the launchpad design.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length = 185.5cm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93600"/>
            <a:ext cx="8839202" cy="381133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602992" y="201150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Airframe design on solidworks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length = 185.5cm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602992" y="201150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Exploded</a:t>
            </a:r>
            <a:r>
              <a:rPr lang="en"/>
              <a:t> view of the airframe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750"/>
            <a:ext cx="8839200" cy="37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length = 40cm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0" l="4245" r="4245" t="0"/>
          <a:stretch/>
        </p:blipFill>
        <p:spPr>
          <a:xfrm>
            <a:off x="152400" y="393600"/>
            <a:ext cx="8839202" cy="381133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602992" y="201150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Avionics  design Fusion 360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