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6a2790b9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6a2790b9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6a2790b98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6a2790b9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6a2790b98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6a2790b9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6a2790b9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6a2790b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6a2790b98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6a2790b9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8ab15e22a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8ab15e2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8ab15e22a_0_1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8ab15e22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-1RRSHcK5N19xIYimwwOkxRHdesuWgHkWnq83VUmoEk/edit?usp=sharing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Report:</a:t>
            </a:r>
            <a:br>
              <a:rPr lang="en"/>
            </a:br>
            <a:r>
              <a:rPr lang="en"/>
              <a:t>Nakuja N3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AIRFRAME TEAM  • 02.15.2023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areas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Finalise fabrication of the Avionics bay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Procurement of aluminum and fibreglass materials.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2</a:t>
            </a:r>
            <a:endParaRPr b="1" sz="21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Documentation and settling on the rocket parameters before end of week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next week</a:t>
            </a:r>
            <a:endParaRPr/>
          </a:p>
        </p:txBody>
      </p:sp>
      <p:sp>
        <p:nvSpPr>
          <p:cNvPr id="129" name="Google Shape;129;p23"/>
          <p:cNvSpPr txBox="1"/>
          <p:nvPr>
            <p:ph idx="2" type="body"/>
          </p:nvPr>
        </p:nvSpPr>
        <p:spPr>
          <a:xfrm>
            <a:off x="4867650" y="465625"/>
            <a:ext cx="3837000" cy="45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Fabrication of the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airframe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Fiberglass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)#20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Revision of the parameters#6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Design of the fin alignment jig#23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2174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731300" y="445350"/>
            <a:ext cx="4045200" cy="4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Expected delivery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February 15th,2023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Recent progress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3D printing  of the avionics bay#21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Revision of the parameters#6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Finalise on the launchpad redesign.#22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Procurement of materials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Yet to be finalised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Procurement of fibreglass material and Aluminum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41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- 3D printing of some parts of the Avionics bay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Accomplishment 1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We already started printing the avionics bay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Some of the parts were complex so, we chose to 3D print them instead of laser cutting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do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Finish the printing and lias with avionics to see how things fit in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Proceed with laser cutting the e-bay platform as it was too big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ultimaker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3d printer.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342450" y="5041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Revision of parameters</a:t>
            </a:r>
            <a:endParaRPr/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2485553" y="1444650"/>
            <a:ext cx="6437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On-going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 revision of parameters is still ongoing, final results will be posted before the end of the week.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012000" y="2455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Finalise on Launchpad design</a:t>
            </a:r>
            <a:endParaRPr/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1506124" y="1260625"/>
            <a:ext cx="7443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 previous launchpad pad structural design could not hold , we therefore embarked on re-designing a better more stable launchpad with a solid base.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 current blast deflector design is better and with a better surface area and shape design to maximally redirect the flames away from the ground and launchpad during launch.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602992" y="201150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Launchpad design on fusion 360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475"/>
            <a:ext cx="8839200" cy="4008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29850" y="4295850"/>
            <a:ext cx="853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Blast deflector material→ The engine exhaust expected to reach 1600℃. 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Stainless steel Grade 430 can withstand upto 1500℃.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Refractory material to be applied on surface.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Procurement of Materials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1364900" y="1602675"/>
            <a:ext cx="7485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13/2/2022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Visited the Silvercoin business park Hydro Aluminum company, aiming to inquire for the Aluminum tubes. However, 80mm not being a standard size, we could not get the targeted tube.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Consequently, we now opted to go for the Aluminum sheet instead.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Procurement of Materials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2400297" y="1602675"/>
            <a:ext cx="6450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1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4/2/2022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1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Made a few calls, we were able to get Aluminum sheets from Industrial area;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 following are the prices and dimensions of the available sheets in the companies we reached out to: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Procurement of Materials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24276" y="1602675"/>
            <a:ext cx="8426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1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4/2/2022: </a:t>
            </a:r>
            <a:r>
              <a:rPr b="1" lang="en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Bill Of Materials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275" y="2235825"/>
            <a:ext cx="8426025" cy="23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