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166A-1777-CACF-5747-E7B983B31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A191C-FD81-78BF-4D8C-4AF7D38AB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73599-9A0E-97C5-B24E-5AA081F3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0F8C-CB08-4133-9812-8FB8D7613A6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E28D-168A-D5A0-B8D3-4550886D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C0808-ACD4-F9CC-D89B-8D276598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6B7D-3664-4542-89B6-4AC8CB44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5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54E6-323A-9F30-36FC-193066E7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C84E3-5567-6960-3284-BFE29F190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67051-4768-7ED0-FFFD-F5BB18FA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0F8C-CB08-4133-9812-8FB8D7613A6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A4332-D80C-36D6-38DE-104CD387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BEFDE-C8EC-281E-D724-C159CD4F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6B7D-3664-4542-89B6-4AC8CB44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0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A2B48-1B09-6958-FA05-5E4EA0AF9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02187-BFB4-D11B-3F4B-BEBF506CB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3D96-6E05-0460-D430-A99137FA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0F8C-CB08-4133-9812-8FB8D7613A6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6997D-588D-B866-6D95-39E06D56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20BDC-F94A-0119-E27F-127F471C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6B7D-3664-4542-89B6-4AC8CB44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5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C5CC-45A5-01D6-3744-D86030F6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E25C-027E-0CF3-4CFC-6B3B703F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782B6-754C-086E-54C3-C7F16F28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0F8C-CB08-4133-9812-8FB8D7613A6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D7D82-3517-25F6-C69C-408083AF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0ECA8-5302-778A-2490-7FC7EDB2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6B7D-3664-4542-89B6-4AC8CB44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51BB-5B86-47E2-797B-466EAC57D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40353-BED9-BAAC-DFFF-C3FBEC340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DEBA1-3AB1-1055-EE78-974F6854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0F8C-CB08-4133-9812-8FB8D7613A6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C2A60-42BD-4C1B-86FE-94D6519D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7A1F1-F01F-DBB3-5D01-54909F33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6B7D-3664-4542-89B6-4AC8CB44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5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047E-6CF8-F257-7E64-A97FE201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5B34-A943-C4AA-51FE-252E8C26D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78D59-1FFF-89E1-CDD6-D29E3C65F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081A7-C248-FE93-AF85-ABD8E798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0F8C-CB08-4133-9812-8FB8D7613A6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B770C-A7F4-1D03-84A4-7CAC31CF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6AE92-6BE9-AE84-D444-0F871D1E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6B7D-3664-4542-89B6-4AC8CB44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1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5E12-1269-D8AF-886B-243DEE33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15D16-4749-AF96-86FE-6CFB2F2CA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B0DDB-D073-6BC0-04D8-0D5713B60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4F187-6C08-63C2-3CDC-3245BAAE8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F49D7-531D-5CBE-25FC-3384EF7DB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6EAB3-AAF0-C52B-C0C7-071E8800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0F8C-CB08-4133-9812-8FB8D7613A6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F7F9-76B0-C840-C7B9-9AFCA17A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1F4E5-E82C-0921-2287-B46B0407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6B7D-3664-4542-89B6-4AC8CB44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1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E9B9-C68E-27A9-F689-32EF0F58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F561F-0A01-46FF-D5FB-3D818BC8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0F8C-CB08-4133-9812-8FB8D7613A6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3AE9-0345-8A54-E8E9-C4B4DB17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F6918-31B2-E9C0-F4AA-CFE6D8FF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6B7D-3664-4542-89B6-4AC8CB44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A02A3-1DCA-39E0-02E3-4B3712C8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0F8C-CB08-4133-9812-8FB8D7613A6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65A58-25A0-1315-912B-5F3A851E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74B65-9CFF-5BDD-4C0A-822FA3AC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6B7D-3664-4542-89B6-4AC8CB44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885C-C1A1-CAF0-8AED-421CB60AB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49DF-63EC-E078-F61D-76D86CC3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E466C-5B40-EDEA-D726-F689B9016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C5622-7C3E-73AA-5C64-08A85110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0F8C-CB08-4133-9812-8FB8D7613A6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44DCF-1A8C-608D-24EA-775E22CF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34547-B845-E30D-E410-5320FBB5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6B7D-3664-4542-89B6-4AC8CB44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29E5-C037-2482-7169-40CD05BB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4DAE3-5313-3849-2A35-9B136097A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F2CC0-3309-4AD7-10B0-FEEF1AA41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FAC49-D5D1-32E7-BFE7-E798608B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0F8C-CB08-4133-9812-8FB8D7613A6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F4D0B-F5CC-E591-2AE1-05423CF2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4B348-5A06-688A-37B6-D94D17EB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6B7D-3664-4542-89B6-4AC8CB44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4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076F8-449A-865C-659D-5C998C54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00538-801B-2B82-50E9-EE49A5ECE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B696-2089-2E3A-0A9B-4AA6A1418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80F8C-CB08-4133-9812-8FB8D7613A6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37D0B-F419-2932-5AF1-C1F69E7EC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1A1B3-98F3-BCE3-6797-0B5DD9494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D6B7D-3664-4542-89B6-4AC8CB44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Collins-Omariba/2d21948d538d4a60c9a962925e4371f2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st.github.com/Collins-Omariba/1e220c2707260a9d6de4eb6ad4a623c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google.com/spreadsheets/d/1hBBPNcnpQUVeR51bRd35yVVWFX5lDWHhBGYU0TpIXSk/edit#gid=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60F0-71E4-1BF4-9509-E7B53C183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BATCH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64C8E-3012-EE14-B5C0-E20B7E6BCB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 REPORT</a:t>
            </a:r>
          </a:p>
        </p:txBody>
      </p:sp>
    </p:spTree>
    <p:extLst>
      <p:ext uri="{BB962C8B-B14F-4D97-AF65-F5344CB8AC3E}">
        <p14:creationId xmlns:p14="http://schemas.microsoft.com/office/powerpoint/2010/main" val="2633836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C1A8-BA0E-0B0A-0698-75FC7178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70" y="1709738"/>
            <a:ext cx="10395980" cy="786327"/>
          </a:xfrm>
        </p:spPr>
        <p:txBody>
          <a:bodyPr>
            <a:normAutofit fontScale="90000"/>
          </a:bodyPr>
          <a:lstStyle/>
          <a:p>
            <a:r>
              <a:rPr lang="en-US" dirty="0"/>
              <a:t>NEXT WEEK’S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EB9E0-3191-BE5D-E900-C3176C6A1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903" y="2743201"/>
            <a:ext cx="10519547" cy="33464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 COOK 1 FULL GRAIN</a:t>
            </a:r>
          </a:p>
          <a:p>
            <a:r>
              <a:rPr lang="en-US" dirty="0">
                <a:solidFill>
                  <a:schemeClr val="tx1"/>
                </a:solidFill>
              </a:rPr>
              <a:t>2. COMPLETELY ASSEMBLE THE TEST STAND</a:t>
            </a:r>
          </a:p>
          <a:p>
            <a:r>
              <a:rPr lang="en-US" dirty="0">
                <a:solidFill>
                  <a:schemeClr val="tx1"/>
                </a:solidFill>
              </a:rPr>
              <a:t>3. FURTHER RESEARCH ON THE USAGE OF BOLTS &amp; O-RINGS JOINING METHOD.</a:t>
            </a:r>
          </a:p>
          <a:p>
            <a:r>
              <a:rPr lang="en-US" dirty="0">
                <a:solidFill>
                  <a:schemeClr val="tx1"/>
                </a:solidFill>
              </a:rPr>
              <a:t>4. FABRICATE 1 GRAIN MOTOR FOR 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STATIC TEST</a:t>
            </a:r>
          </a:p>
          <a:p>
            <a:r>
              <a:rPr lang="en-US" dirty="0">
                <a:solidFill>
                  <a:schemeClr val="tx1"/>
                </a:solidFill>
              </a:rPr>
              <a:t>5. FABRICATE N2 MOTOR FOR A MINIATURIZED STATIC TEST</a:t>
            </a:r>
          </a:p>
        </p:txBody>
      </p:sp>
    </p:spTree>
    <p:extLst>
      <p:ext uri="{BB962C8B-B14F-4D97-AF65-F5344CB8AC3E}">
        <p14:creationId xmlns:p14="http://schemas.microsoft.com/office/powerpoint/2010/main" val="271546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958A-E595-6148-1EB9-7CAC2749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9" y="189857"/>
            <a:ext cx="10515600" cy="1499243"/>
          </a:xfrm>
        </p:spPr>
        <p:txBody>
          <a:bodyPr/>
          <a:lstStyle/>
          <a:p>
            <a:r>
              <a:rPr lang="en-US" dirty="0"/>
              <a:t>			WEEK’S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D807E-98AC-B0F4-A611-97029E5EB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1" y="1689100"/>
            <a:ext cx="11004550" cy="44005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 FINISH MACHINING 2ND CASING</a:t>
            </a:r>
          </a:p>
          <a:p>
            <a:r>
              <a:rPr lang="en-US" dirty="0">
                <a:solidFill>
                  <a:schemeClr val="tx1"/>
                </a:solidFill>
              </a:rPr>
              <a:t>2. FINALIZE INSTALLEMENT OF POLYCARBONATE SHEETS ON TEST STAND</a:t>
            </a:r>
          </a:p>
          <a:p>
            <a:r>
              <a:rPr lang="en-US" dirty="0">
                <a:solidFill>
                  <a:schemeClr val="tx1"/>
                </a:solidFill>
              </a:rPr>
              <a:t>3. CREATE A GANTT CHART</a:t>
            </a:r>
          </a:p>
          <a:p>
            <a:r>
              <a:rPr lang="en-US" dirty="0">
                <a:solidFill>
                  <a:schemeClr val="tx1"/>
                </a:solidFill>
              </a:rPr>
              <a:t>4. PROOF THAT THE BOLTS AND O-RINGS METHOD IS SUFFICIENT FOR CASING , NOZZLE        	&amp; BULKHEAD JOINING.</a:t>
            </a:r>
          </a:p>
          <a:p>
            <a:r>
              <a:rPr lang="en-US" dirty="0">
                <a:solidFill>
                  <a:schemeClr val="tx1"/>
                </a:solidFill>
              </a:rPr>
              <a:t>5. COOK A TEST GRAIN.</a:t>
            </a:r>
          </a:p>
          <a:p>
            <a:r>
              <a:rPr lang="en-US" dirty="0">
                <a:solidFill>
                  <a:schemeClr val="tx1"/>
                </a:solidFill>
              </a:rPr>
              <a:t>6. REFINE LOAD CELL READING AND VALUE TRANSMISSION CODE.</a:t>
            </a:r>
          </a:p>
        </p:txBody>
      </p:sp>
    </p:spTree>
    <p:extLst>
      <p:ext uri="{BB962C8B-B14F-4D97-AF65-F5344CB8AC3E}">
        <p14:creationId xmlns:p14="http://schemas.microsoft.com/office/powerpoint/2010/main" val="239659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CE32-68D5-B12E-9B91-12E4BB11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FINISHED MACHINING OF THE SECOND CASING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C3F00B-6D5D-60CE-05F5-7CBC324EC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567" y="1166600"/>
            <a:ext cx="3810866" cy="50811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0EAD-C555-31F7-FE96-9DEFFE0AC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4295" y="2484651"/>
            <a:ext cx="3935413" cy="333585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400" dirty="0"/>
              <a:t>Temporarily paused fabrication.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</a:t>
            </a:r>
            <a:r>
              <a:rPr lang="en-US" sz="1800"/>
              <a:t>waiting </a:t>
            </a:r>
            <a:r>
              <a:rPr lang="en-US" sz="1800" dirty="0"/>
              <a:t>a proper boring tool</a:t>
            </a:r>
          </a:p>
          <a:p>
            <a:r>
              <a:rPr lang="en-US" sz="1800" dirty="0"/>
              <a:t>but the work is almost complete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57ABC6-5312-028D-1947-F7595BEC6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04" y="1123350"/>
            <a:ext cx="3875742" cy="51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8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35ED-5782-6E61-FB1F-7334194B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COMPLETED INSTALLEMENT OF POLYCARBONATE SHEETS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28CB5C-0C7D-8E99-A5DD-B902C6168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679" y="987425"/>
            <a:ext cx="3655218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15CC4-37FD-74EF-CFB5-6E3AE8691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Need:</a:t>
            </a:r>
          </a:p>
          <a:p>
            <a:r>
              <a:rPr lang="en-US" sz="2400" dirty="0"/>
              <a:t>  -20 m6 bolts needed for          complete assembly.</a:t>
            </a:r>
          </a:p>
          <a:p>
            <a:r>
              <a:rPr lang="en-US" sz="2400" dirty="0"/>
              <a:t>   - Mesh for top part</a:t>
            </a:r>
          </a:p>
        </p:txBody>
      </p:sp>
    </p:spTree>
    <p:extLst>
      <p:ext uri="{BB962C8B-B14F-4D97-AF65-F5344CB8AC3E}">
        <p14:creationId xmlns:p14="http://schemas.microsoft.com/office/powerpoint/2010/main" val="172804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7208-47FA-E4A5-98E7-27EF6DA9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0640"/>
            <a:ext cx="3935413" cy="1915297"/>
          </a:xfrm>
        </p:spPr>
        <p:txBody>
          <a:bodyPr/>
          <a:lstStyle/>
          <a:p>
            <a:r>
              <a:rPr lang="en-US" dirty="0"/>
              <a:t>EXAMINED AND REFINED LOAD CELL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264CC9-E1DD-80BC-E98D-93CA1B3A7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09662"/>
            <a:ext cx="6172200" cy="46291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B8A47-4599-6A82-E1B3-BD8C283E1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6453" y="2237704"/>
            <a:ext cx="3932237" cy="3811588"/>
          </a:xfrm>
        </p:spPr>
        <p:txBody>
          <a:bodyPr/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https://gist.github.com/Collins-Omariba/2d21948d538d4a60c9a962925e4371f2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https://gist.github.com/Collins-Omariba/1e220c2707260a9d6de4eb6ad4a623cc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6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A1E8-2C72-D3E6-B3D6-37913608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MOTOR ASSEMBLY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9B13B-6C5F-28BB-60A6-4EF7D2623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3BA41-5B43-1DEE-394C-D1844C8EF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KAPPA MOTOR ON NAKKA’S WEBSITE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69D0CB-4034-D830-0421-027AA16044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7318" r="2269" b="10339"/>
          <a:stretch/>
        </p:blipFill>
        <p:spPr>
          <a:xfrm>
            <a:off x="839788" y="3274101"/>
            <a:ext cx="5157787" cy="2146535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04EF2C7-8D55-BF45-7E70-469D955ABA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92003"/>
            <a:ext cx="5183188" cy="2310731"/>
          </a:xfrm>
        </p:spPr>
      </p:pic>
    </p:spTree>
    <p:extLst>
      <p:ext uri="{BB962C8B-B14F-4D97-AF65-F5344CB8AC3E}">
        <p14:creationId xmlns:p14="http://schemas.microsoft.com/office/powerpoint/2010/main" val="151774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3D93-F592-8C72-F72A-17C5F258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826" y="266145"/>
            <a:ext cx="10515600" cy="762773"/>
          </a:xfrm>
        </p:spPr>
        <p:txBody>
          <a:bodyPr/>
          <a:lstStyle/>
          <a:p>
            <a:r>
              <a:rPr lang="en-US" dirty="0"/>
              <a:t>NOZZLE &amp; JOINING MECHANISM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4C250-B393-0035-976D-8CC2A0A3C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344" y="815271"/>
            <a:ext cx="5157787" cy="639205"/>
          </a:xfrm>
        </p:spPr>
        <p:txBody>
          <a:bodyPr>
            <a:normAutofit/>
          </a:bodyPr>
          <a:lstStyle/>
          <a:p>
            <a:r>
              <a:rPr lang="en-US" dirty="0"/>
              <a:t>OUR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D1D0A-9F81-3489-EA57-3B4B0437A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00575" y="1000897"/>
            <a:ext cx="5332863" cy="90715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KAPPA MOTOR ON NAKKA’S WEBSITE</a:t>
            </a:r>
          </a:p>
          <a:p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6FFD28A-685E-7D61-7883-2BFA213F4A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38" y="2120776"/>
            <a:ext cx="4547287" cy="2810066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0EAA971-CB85-3105-4030-2F58AB0BA77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450" y="1415178"/>
            <a:ext cx="5332863" cy="3260556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A2F1B7-1D92-CCA2-D184-E3551AD9E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450" y="4182855"/>
            <a:ext cx="5332863" cy="26751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6DD8B9-72C4-18C0-A31B-EFE3423735A5}"/>
              </a:ext>
            </a:extLst>
          </p:cNvPr>
          <p:cNvSpPr txBox="1"/>
          <p:nvPr/>
        </p:nvSpPr>
        <p:spPr>
          <a:xfrm>
            <a:off x="210344" y="5202195"/>
            <a:ext cx="4744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comparison between the 2 proves that the method of joining using bolts &amp; O-rings will work.</a:t>
            </a:r>
          </a:p>
          <a:p>
            <a:r>
              <a:rPr lang="en-US" dirty="0"/>
              <a:t>-    Currently working on the calculations.</a:t>
            </a:r>
          </a:p>
        </p:txBody>
      </p:sp>
    </p:spTree>
    <p:extLst>
      <p:ext uri="{BB962C8B-B14F-4D97-AF65-F5344CB8AC3E}">
        <p14:creationId xmlns:p14="http://schemas.microsoft.com/office/powerpoint/2010/main" val="283324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2D7D-1593-B0B1-CAD1-67A01FD5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70" y="365125"/>
            <a:ext cx="10402330" cy="573989"/>
          </a:xfrm>
        </p:spPr>
        <p:txBody>
          <a:bodyPr>
            <a:normAutofit fontScale="90000"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1D47-DD21-5601-B78E-9464D7763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95" y="939114"/>
            <a:ext cx="10723605" cy="580767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https://docs.google.com/spreadsheets/d/1hBBPNcnpQUVeR51bRd35yVVWFX5lDWHhBGYU0TpIXSk/edit#gid=0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24CC1-9BAC-8FF2-7638-BF5EF032F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48" y="2030302"/>
            <a:ext cx="10906897" cy="434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5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1B44-DCF2-E1E7-503B-5EDC910F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17" y="444842"/>
            <a:ext cx="10515600" cy="1072209"/>
          </a:xfrm>
        </p:spPr>
        <p:txBody>
          <a:bodyPr/>
          <a:lstStyle/>
          <a:p>
            <a:r>
              <a:rPr lang="en-US" dirty="0"/>
              <a:t>CHALLENGES ENCOUNTERED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BAE02-B7D1-276E-9290-A9B26211D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217" y="2230395"/>
            <a:ext cx="10515600" cy="26606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LOW TURN UP OF MEMBERS</a:t>
            </a:r>
          </a:p>
          <a:p>
            <a:r>
              <a:rPr lang="en-US" dirty="0">
                <a:solidFill>
                  <a:schemeClr val="tx1"/>
                </a:solidFill>
              </a:rPr>
              <a:t>2. INEFFECTIVE BORING TOOL </a:t>
            </a:r>
          </a:p>
        </p:txBody>
      </p:sp>
    </p:spTree>
    <p:extLst>
      <p:ext uri="{BB962C8B-B14F-4D97-AF65-F5344CB8AC3E}">
        <p14:creationId xmlns:p14="http://schemas.microsoft.com/office/powerpoint/2010/main" val="112776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273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BATCH 2</vt:lpstr>
      <vt:lpstr>   WEEK’S OBJECTIVES</vt:lpstr>
      <vt:lpstr>FINISHED MACHINING OF THE SECOND CASING</vt:lpstr>
      <vt:lpstr>COMPLETED INSTALLEMENT OF POLYCARBONATE SHEETS</vt:lpstr>
      <vt:lpstr>EXAMINED AND REFINED LOAD CELL CODE</vt:lpstr>
      <vt:lpstr>SOLID MOTOR ASSEMBLY</vt:lpstr>
      <vt:lpstr>NOZZLE &amp; JOINING MECHANISM</vt:lpstr>
      <vt:lpstr>GANTT CHART</vt:lpstr>
      <vt:lpstr>CHALLENGES ENCOUNTERED</vt:lpstr>
      <vt:lpstr>NEXT WEEK’S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2</dc:title>
  <dc:creator>COLLINS</dc:creator>
  <cp:lastModifiedBy>dante carlo</cp:lastModifiedBy>
  <cp:revision>45</cp:revision>
  <dcterms:created xsi:type="dcterms:W3CDTF">2023-05-18T07:06:04Z</dcterms:created>
  <dcterms:modified xsi:type="dcterms:W3CDTF">2023-05-19T07:37:43Z</dcterms:modified>
</cp:coreProperties>
</file>