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1E4E-785B-EE6F-41EE-2CA6428AD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39648-7DB8-B5D5-0B24-B93577324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D1924-2FA1-0DAA-28AA-AE048C4B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6C2F-070B-4740-8651-0833FEB814F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CE7C9-4883-D689-88F4-9463A936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BD2D6-E92F-9138-F27F-9C9D8A01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2E25-9C5E-4381-8BC3-98C742F51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2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EBA4-6691-4FAB-104C-9D32CACE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78F04-8E47-997C-1677-4D9035663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FC44E-4F4D-3459-04CE-6E374D03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6C2F-070B-4740-8651-0833FEB814F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29F26-00D7-63C3-A17D-D89FBB34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CA472-29C2-1E98-CA80-027449B9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2E25-9C5E-4381-8BC3-98C742F51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9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1B41A-4942-3D4C-E102-DA594F1C5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AE758-80FE-EDFB-DA78-487CE785B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5C14E-46A6-F56B-9C93-0184EE57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6C2F-070B-4740-8651-0833FEB814F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E7E88-05D5-BF92-7198-847E1F98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17AEA-2F52-767F-C5E5-B1A859A4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2E25-9C5E-4381-8BC3-98C742F51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1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FE11A-5BB8-A9A4-E03F-F8C59A77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73503-213F-D386-B2E3-0C7D12762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392D6-DB25-83AB-15AA-BC6DC568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6C2F-070B-4740-8651-0833FEB814F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DD25C-110D-5982-10EC-6DBA7B19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9ED0A-09A9-55F4-8A7B-A21ABC77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2E25-9C5E-4381-8BC3-98C742F51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6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F9D8-E4EF-9F01-56B3-5EC60B67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C567A-43BF-E6AF-2035-B5554E9A7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6B2D4-BAC4-0DB3-D8BD-173E927B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6C2F-070B-4740-8651-0833FEB814F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AA916-20A0-CC7E-D268-AD074B6D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6CE3-C545-4679-1AF6-37D8D1D1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2E25-9C5E-4381-8BC3-98C742F51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0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5DAE-71CF-384E-FD66-451A16FD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678B3-81DE-E658-671F-456F50B5F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C9628-1CAA-AB2B-1A20-AB086E9D5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CB1A-83E1-53CC-5F87-2556BA4A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6C2F-070B-4740-8651-0833FEB814F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42184-5A5B-D6BB-6BC7-75E987C36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3BA7D-CAA8-9FC2-E1FE-15CE06E8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2E25-9C5E-4381-8BC3-98C742F51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5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338C2-7E17-0539-FA4D-595B1014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39F20-CC77-D840-3819-586FCD532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EE297-2EB2-27CE-6225-17C2E6EDA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B44B8-096C-EEF2-EB1F-64F7D1EA0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E37ED-C6DC-0A4F-5594-8DCAAD6A6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60F68F-FADE-CADB-32E5-8013AB91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6C2F-070B-4740-8651-0833FEB814F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74217-62AE-5D26-37B1-2E4F2C3A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79B40-588E-E14C-92F2-E70BCB06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2E25-9C5E-4381-8BC3-98C742F51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9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9D2E-46BB-40BC-4C5D-3A1D23EE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36C419-2EA0-A978-E8F9-807B6960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6C2F-070B-4740-8651-0833FEB814F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FCDE6-0E01-4CA0-991A-B207351C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3CE3A-2218-CD00-C042-C7DE7E18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2E25-9C5E-4381-8BC3-98C742F51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3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C215E1-C04B-FB46-1F4E-484FF644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6C2F-070B-4740-8651-0833FEB814F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7B8BE-2886-D220-B84B-2CCD40DC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EE1F2-24B1-08FE-DD72-E9F2C8AB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2E25-9C5E-4381-8BC3-98C742F51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4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1EFA3-446B-030A-1FF3-8B0904299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0505-E494-F347-5A59-76919F282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CF1ED-CF41-6938-D079-54D085F2B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A6798-6D52-7BD9-933F-CFED89A9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6C2F-070B-4740-8651-0833FEB814F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4DB3B-BE92-994A-962F-54223B81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7C8FB-4382-9065-0971-F98379B4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2E25-9C5E-4381-8BC3-98C742F51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8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261D-FF71-0F7C-1B68-A49D21F5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DDA6C-87D7-829D-8924-BA9E9CEC9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98B3C-82A9-51B7-FF75-9D78E2B95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E1072-ED2D-5112-26F1-97B5652C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6C2F-070B-4740-8651-0833FEB814F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6229A-5625-8E35-5316-895FB853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750BC-092D-07CD-7D1E-B426B63E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2E25-9C5E-4381-8BC3-98C742F51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2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5C103-9F0E-1DDF-5F50-B5D5785A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6A137-2199-109F-A3E0-208035AD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F3147-D67E-4119-BD19-945DD34EE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B6C2F-070B-4740-8651-0833FEB814F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DBF49-976C-7AB3-257D-4A5BDA5D0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7DEF4-E60E-08B4-83DB-82DE35D22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22E25-9C5E-4381-8BC3-98C742F51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4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4770-D33B-3F6A-98AD-FD96DB5BB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47832"/>
          </a:xfrm>
        </p:spPr>
        <p:txBody>
          <a:bodyPr/>
          <a:lstStyle/>
          <a:p>
            <a:r>
              <a:rPr lang="en-US" dirty="0"/>
              <a:t>BATCH 2</a:t>
            </a:r>
            <a:br>
              <a:rPr lang="en-US" dirty="0"/>
            </a:br>
            <a:r>
              <a:rPr lang="en-US" dirty="0"/>
              <a:t>WEEK 3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A5CD6-29AB-3A99-9925-4559868BA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2262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0FBA-B081-923D-AFB3-E2276495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weeks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11079-8D41-F3F7-816C-0E5C236E9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Ascertain the credibility of the use of bolts in holding the nozzle and the bulkhead</a:t>
            </a:r>
          </a:p>
          <a:p>
            <a:pPr marL="514350" indent="-514350">
              <a:buAutoNum type="arabicParenR"/>
            </a:pPr>
            <a:r>
              <a:rPr lang="en-US" dirty="0"/>
              <a:t>Test the load cell instrumentation system</a:t>
            </a:r>
          </a:p>
          <a:p>
            <a:pPr marL="514350" indent="-514350">
              <a:buAutoNum type="arabicParenR"/>
            </a:pPr>
            <a:r>
              <a:rPr lang="en-US" dirty="0"/>
              <a:t>Prepare one propellant grain</a:t>
            </a:r>
          </a:p>
          <a:p>
            <a:pPr marL="514350" indent="-514350">
              <a:buAutoNum type="arabicParenR"/>
            </a:pPr>
            <a:r>
              <a:rPr lang="en-US" dirty="0"/>
              <a:t>Search for a material to fabricate an N2 case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5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5EFBF4-B566-29D3-028F-F2E14E81B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978" y="3646032"/>
            <a:ext cx="3883408" cy="32119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132E5C-AAC8-7E62-411E-E3D04CF65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208" y="3843375"/>
            <a:ext cx="3880185" cy="2877015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F56F2CD0-1102-DF7F-BC5D-F5C456EFDC67}"/>
              </a:ext>
            </a:extLst>
          </p:cNvPr>
          <p:cNvSpPr/>
          <p:nvPr/>
        </p:nvSpPr>
        <p:spPr>
          <a:xfrm>
            <a:off x="5965902" y="858644"/>
            <a:ext cx="1616927" cy="713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B578094-0B8A-1DC0-15C6-F4D81EC26155}"/>
              </a:ext>
            </a:extLst>
          </p:cNvPr>
          <p:cNvSpPr/>
          <p:nvPr/>
        </p:nvSpPr>
        <p:spPr>
          <a:xfrm>
            <a:off x="6107615" y="4925043"/>
            <a:ext cx="1616927" cy="713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63B5D9-E0C9-FE1C-FB62-5FE20C46C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94" y="116044"/>
            <a:ext cx="3883408" cy="291255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AB2CCD7-C1F7-7E87-EB86-AE7381738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29" y="33454"/>
            <a:ext cx="4274634" cy="320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2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0FCE-7CA0-2015-E0D7-623F823D7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4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Open motor simulation: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E33F33-F6A3-C5CC-11EA-E2E9E31A2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011" y="978132"/>
            <a:ext cx="8807605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C4762A-01EE-6C30-D79F-D3DF2301C105}"/>
              </a:ext>
            </a:extLst>
          </p:cNvPr>
          <p:cNvSpPr txBox="1"/>
          <p:nvPr/>
        </p:nvSpPr>
        <p:spPr>
          <a:xfrm>
            <a:off x="2392865" y="5742878"/>
            <a:ext cx="8240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Finding: peak chamber pressure 7.59 MPa</a:t>
            </a:r>
          </a:p>
        </p:txBody>
      </p:sp>
    </p:spTree>
    <p:extLst>
      <p:ext uri="{BB962C8B-B14F-4D97-AF65-F5344CB8AC3E}">
        <p14:creationId xmlns:p14="http://schemas.microsoft.com/office/powerpoint/2010/main" val="139941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1E6644-2409-6438-9A2B-719CC2A2889A}"/>
              </a:ext>
            </a:extLst>
          </p:cNvPr>
          <p:cNvSpPr txBox="1"/>
          <p:nvPr/>
        </p:nvSpPr>
        <p:spPr>
          <a:xfrm>
            <a:off x="417969" y="1450576"/>
            <a:ext cx="478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Bolt surface area subjected to the shear force: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9D4E20-0FB9-5CF4-F5F7-B5F6EB3A2241}"/>
                  </a:ext>
                </a:extLst>
              </p:cNvPr>
              <p:cNvSpPr txBox="1"/>
              <p:nvPr/>
            </p:nvSpPr>
            <p:spPr>
              <a:xfrm>
                <a:off x="5076368" y="1493903"/>
                <a:ext cx="4247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 ×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=2.262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9D4E20-0FB9-5CF4-F5F7-B5F6EB3A2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368" y="1493903"/>
                <a:ext cx="4247830" cy="276999"/>
              </a:xfrm>
              <a:prstGeom prst="rect">
                <a:avLst/>
              </a:prstGeom>
              <a:blipFill>
                <a:blip r:embed="rId2"/>
                <a:stretch>
                  <a:fillRect l="-143" t="-4348" r="-14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FA4C512-0E47-B639-DAC1-586BCBBA9C68}"/>
              </a:ext>
            </a:extLst>
          </p:cNvPr>
          <p:cNvSpPr txBox="1"/>
          <p:nvPr/>
        </p:nvSpPr>
        <p:spPr>
          <a:xfrm>
            <a:off x="390089" y="359244"/>
            <a:ext cx="478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Converting the chamber pressure to force (F):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A0E360-DE1A-B9E3-F05F-6F0C77A8F6FF}"/>
                  </a:ext>
                </a:extLst>
              </p:cNvPr>
              <p:cNvSpPr txBox="1"/>
              <p:nvPr/>
            </p:nvSpPr>
            <p:spPr>
              <a:xfrm>
                <a:off x="4947929" y="359244"/>
                <a:ext cx="6826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𝑐𝑟𝑜𝑠𝑠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=(7.59×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0.034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A0E360-DE1A-B9E3-F05F-6F0C77A8F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929" y="359244"/>
                <a:ext cx="6826099" cy="276999"/>
              </a:xfrm>
              <a:prstGeom prst="rect">
                <a:avLst/>
              </a:prstGeom>
              <a:blipFill>
                <a:blip r:embed="rId3"/>
                <a:stretch>
                  <a:fillRect t="-4444" r="-89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CDD936A-59F4-6D96-783C-AC45147B36C3}"/>
              </a:ext>
            </a:extLst>
          </p:cNvPr>
          <p:cNvSpPr txBox="1"/>
          <p:nvPr/>
        </p:nvSpPr>
        <p:spPr>
          <a:xfrm>
            <a:off x="417970" y="2443898"/>
            <a:ext cx="478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Shear stress generated on the bolts: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6A28F4-C124-4CAD-26A2-991A7FE10A01}"/>
              </a:ext>
            </a:extLst>
          </p:cNvPr>
          <p:cNvSpPr txBox="1"/>
          <p:nvPr/>
        </p:nvSpPr>
        <p:spPr>
          <a:xfrm>
            <a:off x="5076368" y="728576"/>
            <a:ext cx="328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FORCE GENERARED = 27564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302606-7FE0-C480-CD79-467CFFFD5C22}"/>
                  </a:ext>
                </a:extLst>
              </p:cNvPr>
              <p:cNvSpPr txBox="1"/>
              <p:nvPr/>
            </p:nvSpPr>
            <p:spPr>
              <a:xfrm>
                <a:off x="5198122" y="2405816"/>
                <a:ext cx="3903504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𝐹𝑂𝑅𝐶𝐸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𝐴𝑅𝐸𝐴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27564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2.262×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122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302606-7FE0-C480-CD79-467CFFFD5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122" y="2405816"/>
                <a:ext cx="3903504" cy="525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E93BAFC-0595-0CB5-E4F3-395F1307822E}"/>
              </a:ext>
            </a:extLst>
          </p:cNvPr>
          <p:cNvSpPr txBox="1"/>
          <p:nvPr/>
        </p:nvSpPr>
        <p:spPr>
          <a:xfrm>
            <a:off x="624468" y="3429000"/>
            <a:ext cx="6456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FINDING:</a:t>
            </a:r>
          </a:p>
          <a:p>
            <a:r>
              <a:rPr lang="en-US" dirty="0"/>
              <a:t>Since the shear yield strength of stainless steel is 303MPa </a:t>
            </a:r>
          </a:p>
          <a:p>
            <a:r>
              <a:rPr lang="en-US" dirty="0"/>
              <a:t>Achieving a safety factor=2.97</a:t>
            </a:r>
          </a:p>
        </p:txBody>
      </p:sp>
    </p:spTree>
    <p:extLst>
      <p:ext uri="{BB962C8B-B14F-4D97-AF65-F5344CB8AC3E}">
        <p14:creationId xmlns:p14="http://schemas.microsoft.com/office/powerpoint/2010/main" val="18222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B148CC-65E5-FC1F-9AB9-0A055389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3822" y="367991"/>
            <a:ext cx="10512424" cy="847493"/>
          </a:xfrm>
        </p:spPr>
        <p:txBody>
          <a:bodyPr/>
          <a:lstStyle/>
          <a:p>
            <a:pPr algn="ctr"/>
            <a:r>
              <a:rPr lang="en-US" dirty="0"/>
              <a:t>Load cell testing: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2507CF1-83A0-1303-B9FF-FC98379D8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331" y="1304693"/>
            <a:ext cx="3408556" cy="3793838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52B67D-D458-AB81-A4EA-1D02AE174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4754" y="1477536"/>
            <a:ext cx="3932237" cy="3811588"/>
          </a:xfrm>
        </p:spPr>
        <p:txBody>
          <a:bodyPr>
            <a:normAutofit/>
          </a:bodyPr>
          <a:lstStyle/>
          <a:p>
            <a:r>
              <a:rPr lang="en-US" sz="2800" dirty="0"/>
              <a:t>Issues:</a:t>
            </a:r>
          </a:p>
          <a:p>
            <a:r>
              <a:rPr lang="en-US" sz="2400" dirty="0"/>
              <a:t>Nrf24101+ module transmits noisy data</a:t>
            </a:r>
          </a:p>
          <a:p>
            <a:r>
              <a:rPr lang="en-US" sz="2800" dirty="0"/>
              <a:t>Suggested solution:</a:t>
            </a:r>
          </a:p>
          <a:p>
            <a:r>
              <a:rPr lang="en-US" sz="2800" dirty="0"/>
              <a:t> </a:t>
            </a:r>
            <a:r>
              <a:rPr lang="en-US" sz="2400" dirty="0"/>
              <a:t>Utilize EEPROM(AT24C256) to temporarily store data</a:t>
            </a:r>
          </a:p>
        </p:txBody>
      </p:sp>
    </p:spTree>
    <p:extLst>
      <p:ext uri="{BB962C8B-B14F-4D97-AF65-F5344CB8AC3E}">
        <p14:creationId xmlns:p14="http://schemas.microsoft.com/office/powerpoint/2010/main" val="114624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2C2B-0B12-2FDC-A725-3C4D28A7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31929" cy="70252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 THE TEST STAND SUPPORTS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468ABFE-E407-A183-6773-C28EA5950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51" y="1932608"/>
            <a:ext cx="2707161" cy="360954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A919F-7532-FE09-4BA0-A89EFC122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1158" y="2113156"/>
            <a:ext cx="3612725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Settled on bolting as a means of connecting the supports as opposed to welding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BD4597-7CEA-46BC-456C-AE6A57202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330" y="1932608"/>
            <a:ext cx="4683512" cy="351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8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BE576D-D9CA-05E5-0D51-3B5E2433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weeks objectives: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C6B05BD-33D7-EDD0-6CB6-AC95581582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Melt and recast the previous cooked grains</a:t>
                </a:r>
              </a:p>
              <a:p>
                <a:r>
                  <a:rPr lang="en-US" dirty="0"/>
                  <a:t>Continue search for a 2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"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𝑆𝐶𝐻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𝑝𝑖𝑝𝑒</m:t>
                    </m:r>
                  </m:oMath>
                </a14:m>
                <a:r>
                  <a:rPr lang="en-US" dirty="0"/>
                  <a:t> for the N2 case</a:t>
                </a:r>
              </a:p>
              <a:p>
                <a:r>
                  <a:rPr lang="en-US" dirty="0"/>
                  <a:t>Modify the test stand to accommodate the N2 motor</a:t>
                </a:r>
              </a:p>
              <a:p>
                <a:r>
                  <a:rPr lang="en-US" dirty="0"/>
                  <a:t>Continue testing the loadcell instrumentation system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C6B05BD-33D7-EDD0-6CB6-AC95581582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66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221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BATCH 2 WEEK 3 REPORT</vt:lpstr>
      <vt:lpstr>This weeks objectives:</vt:lpstr>
      <vt:lpstr>PowerPoint Presentation</vt:lpstr>
      <vt:lpstr>Open motor simulation: </vt:lpstr>
      <vt:lpstr>PowerPoint Presentation</vt:lpstr>
      <vt:lpstr>Load cell testing:</vt:lpstr>
      <vt:lpstr> THE TEST STAND SUPPORTS</vt:lpstr>
      <vt:lpstr>Next weeks objectives: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2 WEEK 3 REPORT</dc:title>
  <dc:creator>dante carlo</dc:creator>
  <cp:lastModifiedBy>COLLINS</cp:lastModifiedBy>
  <cp:revision>4</cp:revision>
  <dcterms:created xsi:type="dcterms:W3CDTF">2023-05-25T12:44:00Z</dcterms:created>
  <dcterms:modified xsi:type="dcterms:W3CDTF">2023-05-26T11:10:23Z</dcterms:modified>
</cp:coreProperties>
</file>