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B665-BFA9-38A7-38BD-76FB457F8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F0E14-D654-1951-53D4-A31E42BB5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1638F-6F8C-FF43-D41A-186B7ADB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7A9A5-38D7-10F1-4AB5-964FB9E8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D452-9348-D3FF-F3AE-47D71D6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3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3094-0413-3D93-097E-6C5067AC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29F1-8053-79E6-13F4-6AE7889A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7462-B72E-17D9-360B-DE9D7EC0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9BA43-6BB3-C325-85F3-D2A014B8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CB000-9E48-5217-1FAF-E092E63D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9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D01AFC-8439-35B4-7679-E8F480257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DD86C-A295-755B-98DA-5625D3537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41BB-45F8-7751-0DE2-5581B40B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C381-2D97-2D14-0153-51546A15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5A77A-AAB1-8C8F-DEF4-34CB3A28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8F7A-E10F-D2EF-15E2-947F1666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674E7-4CF2-C91D-7A3A-86716753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4D86-A1C0-AF06-9BB3-32D7D6FA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F7A37-F6A5-95C1-5E74-FB9E8DDE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BF6E7-7298-31CA-5AA8-3B3218E8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3C6-6FE1-C6E4-A4D7-FB8E1439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D4621-2D63-1C23-AE7A-13D2BEF7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1A18-D373-AE1C-7CFA-56364DC3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A9C8-A983-2AA6-7557-B730A342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AC27-A41D-14AD-D38E-28789661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2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9222-0E0D-319D-9E33-21C343BD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9D12-072A-6FAF-EE27-3879FEA45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A044-6AD6-7A85-FFED-4181573C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698E3-1618-A676-5146-C1F178CD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5708B-014E-C5D6-4056-58A4F140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07DE5-16A8-641E-D655-124D6BC0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3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D47D-1B80-1383-F454-69A03C62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E7267-B452-5B50-E0A4-8ACD46C8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9C6D6-620D-0062-E33A-B11769E7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EFC98-3022-F0BF-4B84-7734E25F1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0C0F4-75E9-6D82-EBD2-B78AD4FBD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719F0-AEDB-EE1B-A495-8BC8A3EC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CA17-A9CD-75C7-475C-AEA27FE6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39286-A39E-C337-533A-18D453F3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3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FE6E-F9E4-3DA8-6894-21AEFB4C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E15D3-CC10-07C2-BCC0-2A7C2B58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7ABF8-ABCA-BD4C-51B3-E6C8CAFF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01299-34AC-17D7-35F4-14D790A4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9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7073A-3110-2C11-7300-AF244704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B585F-B4C4-7305-126C-96D0E82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3CDBB-239E-AE1C-4AED-D92BE6EA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8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EDF5-0B2C-F826-D0AA-2DEF7E6C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CDE9-FC47-35DA-E784-37FFEB41B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40E79-5ABA-6C30-68C2-AE629B13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E5741-DDBB-2E27-2208-2D798121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7C2BE-22CE-3FCE-7E73-C9E9A8D5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F443-BCEF-3DCD-1A47-14E392BF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8886-D46F-D615-C9F0-C7B6FE75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A37E7-5218-014A-6FBE-A4B4656B4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01040-2B7E-79B8-3858-ADAEA8CD4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3054A-B26F-F2FE-1528-98E956F2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C3008-41D3-B30F-953C-6EC2FA48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07240-A6CB-8595-01DD-88B22C98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B0CDF-3338-1CDD-19CC-B710BE63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865BD-5644-B45D-8D6C-58E596226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2405D-9436-F8CE-1596-63B74E65F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E3FDC-254A-4C08-B213-23931FB19D9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A817-8CF3-AE32-DA76-BB5425133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A6DE5-5C59-9681-F770-87D29FF81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718C-1FB7-4945-A55A-7A88E99B7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CA50-16DF-482F-6B8F-5DB1802A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802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BATCH 2</a:t>
            </a:r>
            <a:br>
              <a:rPr lang="en-US" sz="60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</a:br>
            <a:r>
              <a:rPr lang="en-US" sz="6000" dirty="0">
                <a:latin typeface="Helvetica" panose="020B0604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week 1 report</a:t>
            </a:r>
          </a:p>
        </p:txBody>
      </p:sp>
    </p:spTree>
    <p:extLst>
      <p:ext uri="{BB962C8B-B14F-4D97-AF65-F5344CB8AC3E}">
        <p14:creationId xmlns:p14="http://schemas.microsoft.com/office/powerpoint/2010/main" val="38382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62C5-352F-C6AF-1572-CA5D9942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SUMMARY OF THE WEEKS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A141-4315-C87E-84F2-CA204D6B4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Orientation by the first batch students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Fabrication of the second nozzle</a:t>
            </a:r>
          </a:p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Fabrication of the second case</a:t>
            </a:r>
          </a:p>
          <a:p>
            <a:pPr marL="0" indent="0">
              <a:buNone/>
            </a:pP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14B-B76E-0317-0E86-0B78153A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Fabrication of the second casing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B1456-2FA7-D96D-EFC8-EE8640FF71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716389"/>
            <a:ext cx="5430252" cy="425127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F0481-F817-18B5-8832-D7E772C2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548" y="1716389"/>
            <a:ext cx="5181600" cy="4351338"/>
          </a:xfrm>
        </p:spPr>
        <p:txBody>
          <a:bodyPr/>
          <a:lstStyle/>
          <a:p>
            <a:r>
              <a:rPr lang="en-US" dirty="0"/>
              <a:t>The casing is 80% done.</a:t>
            </a:r>
          </a:p>
          <a:p>
            <a:r>
              <a:rPr lang="en-US" dirty="0"/>
              <a:t>Casting as an option of fabrication has been discarded. </a:t>
            </a:r>
          </a:p>
          <a:p>
            <a:r>
              <a:rPr lang="en-US" dirty="0"/>
              <a:t>Two weeks estimate, to complete the other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0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9FB-176E-0665-FADC-BE9A0F07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Fabrication of the nozzle 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0194CD9-33F4-5E21-EFFE-D5C5F07294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370" y="1690687"/>
            <a:ext cx="3263503" cy="448627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F32E71-8511-8113-9905-A84CE0D88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06762"/>
            <a:ext cx="5181600" cy="4351338"/>
          </a:xfrm>
        </p:spPr>
        <p:txBody>
          <a:bodyPr/>
          <a:lstStyle/>
          <a:p>
            <a:r>
              <a:rPr lang="en-US" dirty="0"/>
              <a:t>The second nozzle is 95% done at the moment </a:t>
            </a:r>
          </a:p>
          <a:p>
            <a:r>
              <a:rPr lang="en-US" dirty="0"/>
              <a:t>The estimated duration for fabrication of the remaining 2nozzles is 1 ½ weeks</a:t>
            </a:r>
          </a:p>
        </p:txBody>
      </p:sp>
    </p:spTree>
    <p:extLst>
      <p:ext uri="{BB962C8B-B14F-4D97-AF65-F5344CB8AC3E}">
        <p14:creationId xmlns:p14="http://schemas.microsoft.com/office/powerpoint/2010/main" val="351572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9199-AC46-F562-B65C-D9F74179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Next weeks objectives: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483EF-460A-806B-2F60-4B8C9F48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Completion of the second case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Cook additional cartridges of KNSB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Improve on the load cell’s code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Fully assemble one motor to be used for the static test</a:t>
            </a:r>
          </a:p>
        </p:txBody>
      </p:sp>
    </p:spTree>
    <p:extLst>
      <p:ext uri="{BB962C8B-B14F-4D97-AF65-F5344CB8AC3E}">
        <p14:creationId xmlns:p14="http://schemas.microsoft.com/office/powerpoint/2010/main" val="145409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BATCH 2 week 1 report</vt:lpstr>
      <vt:lpstr>SUMMARY OF THE WEEKS ACTIVITIES</vt:lpstr>
      <vt:lpstr>Fabrication of the second casing</vt:lpstr>
      <vt:lpstr>Fabrication of the nozzle </vt:lpstr>
      <vt:lpstr>Next weeks objectives: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2 week 1 report</dc:title>
  <dc:creator>dante carlo</dc:creator>
  <cp:lastModifiedBy>dante carlo</cp:lastModifiedBy>
  <cp:revision>2</cp:revision>
  <dcterms:created xsi:type="dcterms:W3CDTF">2023-05-12T04:35:08Z</dcterms:created>
  <dcterms:modified xsi:type="dcterms:W3CDTF">2023-05-12T04:37:14Z</dcterms:modified>
</cp:coreProperties>
</file>