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Motor configuration, nozzle and casing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5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grain structure that brought desired results was the bates configuration.</a:t>
            </a:r>
          </a:p>
          <a:p>
            <a:r>
              <a:rPr lang="en-US" dirty="0" smtClean="0"/>
              <a:t>The dimensions are as follows:</a:t>
            </a:r>
          </a:p>
          <a:p>
            <a:r>
              <a:rPr lang="en-US" dirty="0" smtClean="0"/>
              <a:t>1. Length – 102mm x 4 cartridges</a:t>
            </a:r>
          </a:p>
          <a:p>
            <a:r>
              <a:rPr lang="en-US" dirty="0" smtClean="0"/>
              <a:t>2. Diameter – 60mm</a:t>
            </a:r>
          </a:p>
          <a:p>
            <a:r>
              <a:rPr lang="en-US" dirty="0" smtClean="0"/>
              <a:t>3. Core diameter – 20mm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6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Average pressure – 6.57Mpa</a:t>
            </a:r>
          </a:p>
          <a:p>
            <a:pPr marL="457200" indent="-457200">
              <a:buAutoNum type="arabicPeriod"/>
            </a:pPr>
            <a:r>
              <a:rPr lang="en-US" dirty="0" smtClean="0"/>
              <a:t>Peak pressure – 7.52Mpa</a:t>
            </a:r>
          </a:p>
          <a:p>
            <a:pPr marL="457200" indent="-457200">
              <a:buAutoNum type="arabicPeriod"/>
            </a:pPr>
            <a:r>
              <a:rPr lang="en-US" dirty="0" smtClean="0"/>
              <a:t>ISP – 115.77seconds</a:t>
            </a:r>
          </a:p>
          <a:p>
            <a:pPr marL="457200" indent="-457200">
              <a:buAutoNum type="arabicPeriod"/>
            </a:pPr>
            <a:r>
              <a:rPr lang="en-US" dirty="0" smtClean="0"/>
              <a:t>Burn time – 1.83seconds</a:t>
            </a:r>
          </a:p>
          <a:p>
            <a:pPr marL="457200" indent="-457200">
              <a:buAutoNum type="arabicPeriod"/>
            </a:pPr>
            <a:r>
              <a:rPr lang="en-US" dirty="0" smtClean="0"/>
              <a:t>Motor Designation – </a:t>
            </a:r>
            <a:r>
              <a:rPr lang="en-US" dirty="0" smtClean="0"/>
              <a:t>K1095</a:t>
            </a:r>
          </a:p>
          <a:p>
            <a:pPr marL="0" indent="0">
              <a:buNone/>
            </a:pPr>
            <a:r>
              <a:rPr lang="en-US" dirty="0" smtClean="0"/>
              <a:t>6. 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092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from simulation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78" y="2129971"/>
            <a:ext cx="5775158" cy="3967114"/>
          </a:xfrm>
        </p:spPr>
      </p:pic>
    </p:spTree>
    <p:extLst>
      <p:ext uri="{BB962C8B-B14F-4D97-AF65-F5344CB8AC3E}">
        <p14:creationId xmlns:p14="http://schemas.microsoft.com/office/powerpoint/2010/main" val="303589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nozzle configurations are as follows</a:t>
            </a:r>
          </a:p>
          <a:p>
            <a:pPr marL="457200" indent="-457200">
              <a:buAutoNum type="arabicPeriod"/>
            </a:pPr>
            <a:r>
              <a:rPr lang="en-US" dirty="0" smtClean="0"/>
              <a:t>Throat </a:t>
            </a:r>
            <a:r>
              <a:rPr lang="en-US" dirty="0"/>
              <a:t>diameter - 13.000000 </a:t>
            </a:r>
            <a:r>
              <a:rPr lang="en-US" dirty="0" smtClean="0"/>
              <a:t>mm</a:t>
            </a:r>
          </a:p>
          <a:p>
            <a:pPr marL="457200" indent="-457200">
              <a:buAutoNum type="arabicPeriod"/>
            </a:pPr>
            <a:r>
              <a:rPr lang="en-US" dirty="0" smtClean="0"/>
              <a:t>Exit diameter – 40.00000mm</a:t>
            </a:r>
          </a:p>
          <a:p>
            <a:pPr marL="457200" indent="-457200">
              <a:buAutoNum type="arabicPeriod"/>
            </a:pPr>
            <a:r>
              <a:rPr lang="en-US" dirty="0" smtClean="0"/>
              <a:t>Divergence half angle – 12 degrees</a:t>
            </a:r>
          </a:p>
          <a:p>
            <a:pPr marL="457200" indent="-457200">
              <a:buAutoNum type="arabicPeriod"/>
            </a:pPr>
            <a:r>
              <a:rPr lang="en-US" dirty="0" smtClean="0"/>
              <a:t>Convergence half angle – 25 degrees</a:t>
            </a:r>
          </a:p>
          <a:p>
            <a:pPr marL="457200" indent="-457200">
              <a:buAutoNum type="arabicPeriod"/>
            </a:pPr>
            <a:r>
              <a:rPr lang="en-US" dirty="0" smtClean="0"/>
              <a:t>Throat length – 3mm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64432"/>
            <a:ext cx="9905998" cy="1905000"/>
          </a:xfrm>
        </p:spPr>
        <p:txBody>
          <a:bodyPr/>
          <a:lstStyle/>
          <a:p>
            <a:r>
              <a:rPr lang="en-US" dirty="0" smtClean="0"/>
              <a:t>Nozzle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42" y="2322095"/>
            <a:ext cx="6316482" cy="3625516"/>
          </a:xfrm>
        </p:spPr>
      </p:pic>
    </p:spTree>
    <p:extLst>
      <p:ext uri="{BB962C8B-B14F-4D97-AF65-F5344CB8AC3E}">
        <p14:creationId xmlns:p14="http://schemas.microsoft.com/office/powerpoint/2010/main" val="852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960" y="814136"/>
            <a:ext cx="8351503" cy="737937"/>
          </a:xfrm>
        </p:spPr>
        <p:txBody>
          <a:bodyPr>
            <a:normAutofit/>
          </a:bodyPr>
          <a:lstStyle/>
          <a:p>
            <a:r>
              <a:rPr lang="en-US" dirty="0" smtClean="0"/>
              <a:t>Section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19" y="2406316"/>
            <a:ext cx="6068779" cy="3408947"/>
          </a:xfrm>
        </p:spPr>
      </p:pic>
    </p:spTree>
    <p:extLst>
      <p:ext uri="{BB962C8B-B14F-4D97-AF65-F5344CB8AC3E}">
        <p14:creationId xmlns:p14="http://schemas.microsoft.com/office/powerpoint/2010/main" val="203025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casing of choice was Aluminum 6063 of density 2690kg/mm3 and yield strength 214Mpa</a:t>
            </a:r>
          </a:p>
          <a:p>
            <a:r>
              <a:rPr lang="en-US" dirty="0" smtClean="0"/>
              <a:t>Casing external diameter – 70mm</a:t>
            </a:r>
          </a:p>
          <a:p>
            <a:r>
              <a:rPr lang="en-US" dirty="0" smtClean="0"/>
              <a:t>Casing thickness taking a safety factor of 2 – </a:t>
            </a:r>
            <a:r>
              <a:rPr lang="en-US" dirty="0" smtClean="0"/>
              <a:t>2.5mm</a:t>
            </a:r>
          </a:p>
          <a:p>
            <a:r>
              <a:rPr lang="en-US" smtClean="0"/>
              <a:t>BURST PRESSURE – 23.75Mpa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22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135</TotalTime>
  <Words>142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WEEK 2</vt:lpstr>
      <vt:lpstr>PowerPoint Presentation</vt:lpstr>
      <vt:lpstr>MOTOR</vt:lpstr>
      <vt:lpstr>Simulation results</vt:lpstr>
      <vt:lpstr>Properties from simulation</vt:lpstr>
      <vt:lpstr>NOZZLE</vt:lpstr>
      <vt:lpstr>Nozzle diagrams</vt:lpstr>
      <vt:lpstr>Section view</vt:lpstr>
      <vt:lpstr>Casing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bett tum</dc:creator>
  <cp:lastModifiedBy>Administrator</cp:lastModifiedBy>
  <cp:revision>9</cp:revision>
  <dcterms:created xsi:type="dcterms:W3CDTF">2023-01-31T22:06:24Z</dcterms:created>
  <dcterms:modified xsi:type="dcterms:W3CDTF">2023-02-01T07:19:48Z</dcterms:modified>
</cp:coreProperties>
</file>