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30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7F576-9027-4ABE-93CF-4091A133CA5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9FCA8-62B9-4AC1-8DAB-286ADB84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7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9FCA8-62B9-4AC1-8DAB-286ADB84ED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7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50976"/>
          </a:xfrm>
        </p:spPr>
        <p:txBody>
          <a:bodyPr/>
          <a:lstStyle/>
          <a:p>
            <a:r>
              <a:rPr lang="en-US" dirty="0" err="1" smtClean="0"/>
              <a:t>CArTRIDGE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816608"/>
            <a:ext cx="9607296" cy="4492752"/>
          </a:xfrm>
        </p:spPr>
        <p:txBody>
          <a:bodyPr/>
          <a:lstStyle/>
          <a:p>
            <a:r>
              <a:rPr lang="en-US" dirty="0" smtClean="0"/>
              <a:t>Cartridge weight 486grams</a:t>
            </a:r>
          </a:p>
          <a:p>
            <a:r>
              <a:rPr lang="en-US" dirty="0" smtClean="0"/>
              <a:t>Expected weight 555grams</a:t>
            </a:r>
          </a:p>
          <a:p>
            <a:endParaRPr lang="en-US" dirty="0"/>
          </a:p>
          <a:p>
            <a:r>
              <a:rPr lang="en-US" dirty="0" smtClean="0"/>
              <a:t>Sources of inconsistency </a:t>
            </a:r>
          </a:p>
          <a:p>
            <a:r>
              <a:rPr lang="en-US" dirty="0" smtClean="0"/>
              <a:t>-Inefficient packing and compression method</a:t>
            </a:r>
          </a:p>
          <a:p>
            <a:r>
              <a:rPr lang="en-US" dirty="0" smtClean="0"/>
              <a:t>-Liner used deformed during packing thus reducing the volume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0" y="1999488"/>
            <a:ext cx="3230880" cy="395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PROPELLANT MIXING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-Following the changes made in the procedure the results are what was to be expected</a:t>
            </a:r>
          </a:p>
          <a:p>
            <a:r>
              <a:rPr lang="en-US" dirty="0" smtClean="0"/>
              <a:t>-The viscosity improved and the mixture did not immediately solidify when heat source was removed thus yielding allowing for easy packing into the </a:t>
            </a:r>
            <a:r>
              <a:rPr lang="en-US" dirty="0" err="1" smtClean="0"/>
              <a:t>mould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4" y="4084320"/>
            <a:ext cx="2145030" cy="2426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768" y="4078224"/>
            <a:ext cx="1901952" cy="2432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56" y="4078224"/>
            <a:ext cx="2109216" cy="2432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824" y="4078224"/>
            <a:ext cx="2346608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3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65912"/>
          </a:xfrm>
        </p:spPr>
        <p:txBody>
          <a:bodyPr/>
          <a:lstStyle/>
          <a:p>
            <a:r>
              <a:rPr lang="en-US" dirty="0" smtClean="0"/>
              <a:t>Igniter design(REVISED)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51128"/>
            <a:ext cx="9720073" cy="4958232"/>
          </a:xfrm>
        </p:spPr>
        <p:txBody>
          <a:bodyPr/>
          <a:lstStyle/>
          <a:p>
            <a:r>
              <a:rPr lang="en-US" dirty="0"/>
              <a:t>Remote igniter</a:t>
            </a:r>
          </a:p>
          <a:p>
            <a:r>
              <a:rPr lang="en-US" dirty="0"/>
              <a:t>In this system the igniter is connected to an esp32 and a battery. The esp32 hosts a webpage that can be used to switch the igniter and ensure the igniter is switched at the right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igniter can be lit in range of 10 to 300m with little delay time and since the esp32 listens to connection waiting for the right connection.</a:t>
            </a:r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35" y="2834881"/>
            <a:ext cx="2376170" cy="199072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499" y="2834881"/>
            <a:ext cx="407454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TEST STAND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 for the system uses an Arduino board</a:t>
            </a:r>
          </a:p>
          <a:p>
            <a:r>
              <a:rPr lang="en-US" dirty="0" smtClean="0"/>
              <a:t>To collect the data from the burning of the motor. </a:t>
            </a:r>
            <a:endParaRPr lang="en-US" dirty="0"/>
          </a:p>
          <a:p>
            <a:r>
              <a:rPr lang="en-US" dirty="0" smtClean="0"/>
              <a:t>The data we will be collecting are  ISP, Thrust</a:t>
            </a:r>
          </a:p>
          <a:p>
            <a:r>
              <a:rPr lang="en-US" dirty="0" smtClean="0"/>
              <a:t>And Burn time. The data we will collect from the</a:t>
            </a:r>
          </a:p>
          <a:p>
            <a:r>
              <a:rPr lang="en-US" dirty="0" smtClean="0"/>
              <a:t>Serial monitor will be used to plot a graph so </a:t>
            </a:r>
          </a:p>
          <a:p>
            <a:r>
              <a:rPr lang="en-US" dirty="0" smtClean="0"/>
              <a:t>That we can monitor the </a:t>
            </a:r>
            <a:r>
              <a:rPr lang="en-US" smtClean="0"/>
              <a:t>characteristics visually.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nd an esp32 for remote launch.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55" y="2497668"/>
            <a:ext cx="4878720" cy="360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7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92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270</TotalTime>
  <Words>190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Tw Cen MT</vt:lpstr>
      <vt:lpstr>Tw Cen MT Condensed</vt:lpstr>
      <vt:lpstr>Wingdings 3</vt:lpstr>
      <vt:lpstr>Integral</vt:lpstr>
      <vt:lpstr>WEEK 7 REPORT</vt:lpstr>
      <vt:lpstr>CArTRIDGE</vt:lpstr>
      <vt:lpstr>SOLID PROPELLANT MIXING PROCEDURE</vt:lpstr>
      <vt:lpstr>Igniter design(REVISED)</vt:lpstr>
      <vt:lpstr>STATIC TEST STAND SYSTEM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 REPORT</dc:title>
  <dc:creator>Administrator</dc:creator>
  <cp:lastModifiedBy>Administrator</cp:lastModifiedBy>
  <cp:revision>11</cp:revision>
  <dcterms:created xsi:type="dcterms:W3CDTF">2023-03-08T06:52:10Z</dcterms:created>
  <dcterms:modified xsi:type="dcterms:W3CDTF">2023-03-08T11:22:21Z</dcterms:modified>
</cp:coreProperties>
</file>