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4" r:id="rId3"/>
    <p:sldId id="261" r:id="rId4"/>
    <p:sldId id="258" r:id="rId5"/>
    <p:sldId id="265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55DE8D-FFF9-493D-A748-F3C66DBED7D1}">
          <p14:sldIdLst>
            <p14:sldId id="257"/>
            <p14:sldId id="264"/>
            <p14:sldId id="261"/>
            <p14:sldId id="258"/>
            <p14:sldId id="265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Static Test Stand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 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99" y="722129"/>
            <a:ext cx="10058400" cy="4013351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 smtClean="0">
                <a:solidFill>
                  <a:srgbClr val="FFFFFF"/>
                </a:solidFill>
              </a:rPr>
              <a:t/>
            </a:r>
            <a:br>
              <a:rPr lang="en-US" sz="4800" i="1" dirty="0" smtClean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/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Research </a:t>
            </a:r>
            <a:r>
              <a:rPr lang="en-US" sz="2700" dirty="0" smtClean="0">
                <a:solidFill>
                  <a:srgbClr val="FFFFFF"/>
                </a:solidFill>
              </a:rPr>
              <a:t>on static test stands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Used </a:t>
            </a:r>
            <a:r>
              <a:rPr lang="en-US" sz="2700" dirty="0" smtClean="0">
                <a:solidFill>
                  <a:srgbClr val="FFFFFF"/>
                </a:solidFill>
              </a:rPr>
              <a:t>to determine the motor </a:t>
            </a:r>
            <a:r>
              <a:rPr lang="en-US" sz="2700" dirty="0" smtClean="0">
                <a:solidFill>
                  <a:srgbClr val="FFFFFF"/>
                </a:solidFill>
              </a:rPr>
              <a:t>performance 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-thrust</a:t>
            </a:r>
            <a:r>
              <a:rPr lang="en-US" sz="2700" dirty="0" smtClean="0">
                <a:solidFill>
                  <a:srgbClr val="FFFFFF"/>
                </a:solidFill>
              </a:rPr>
              <a:t>, </a:t>
            </a:r>
            <a:r>
              <a:rPr lang="en-US" sz="2700" dirty="0" smtClean="0">
                <a:solidFill>
                  <a:srgbClr val="FFFFFF"/>
                </a:solidFill>
              </a:rPr>
              <a:t/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-chamber pressure,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-specific impulse, 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-verify structural and thermal capability of motor, 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-anomalies in behavior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/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Design </a:t>
            </a:r>
            <a:r>
              <a:rPr lang="en-US" sz="2700" dirty="0" smtClean="0">
                <a:solidFill>
                  <a:srgbClr val="FFFFFF"/>
                </a:solidFill>
              </a:rPr>
              <a:t>concepts</a:t>
            </a:r>
            <a:r>
              <a:rPr lang="en-US" sz="2700" dirty="0" smtClean="0">
                <a:solidFill>
                  <a:srgbClr val="FFFFFF"/>
                </a:solidFill>
              </a:rPr>
              <a:t>:-horizontal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en-US" sz="2700" dirty="0" smtClean="0">
                <a:solidFill>
                  <a:srgbClr val="FFFFFF"/>
                </a:solidFill>
              </a:rPr>
              <a:t>                           -vertical (nozzle facing up or down)</a:t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/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/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/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/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/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/>
            </a:r>
            <a:br>
              <a:rPr lang="en-US" sz="2700" dirty="0" smtClean="0">
                <a:solidFill>
                  <a:srgbClr val="FFFFFF"/>
                </a:solidFill>
              </a:rPr>
            </a:br>
            <a:endParaRPr lang="en-US" sz="27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dirty="0" smtClean="0">
                <a:solidFill>
                  <a:srgbClr val="FFFFFF"/>
                </a:solidFill>
              </a:rPr>
              <a:t>-</a:t>
            </a:r>
            <a:r>
              <a:rPr lang="en-US" sz="2700" dirty="0" smtClean="0">
                <a:solidFill>
                  <a:srgbClr val="FFFFFF"/>
                </a:solidFill>
                <a:latin typeface="+mn-lt"/>
              </a:rPr>
              <a:t>Horizontal test stand</a:t>
            </a:r>
            <a:r>
              <a:rPr lang="en-US" sz="4800" dirty="0" smtClean="0">
                <a:solidFill>
                  <a:srgbClr val="FFFFFF"/>
                </a:solidFill>
              </a:rPr>
              <a:t>            </a:t>
            </a:r>
            <a:r>
              <a:rPr lang="en-US" sz="2700" dirty="0" smtClean="0">
                <a:solidFill>
                  <a:srgbClr val="FFFFFF"/>
                </a:solidFill>
                <a:latin typeface="+mn-lt"/>
              </a:rPr>
              <a:t>Vertical test stand (nozzle up)</a:t>
            </a:r>
            <a:r>
              <a:rPr lang="en-US" sz="2700" i="1" dirty="0">
                <a:solidFill>
                  <a:srgbClr val="FFFFFF"/>
                </a:solidFill>
                <a:latin typeface="+mn-lt"/>
              </a:rPr>
              <a:t/>
            </a:r>
            <a:br>
              <a:rPr lang="en-US" sz="2700" i="1" dirty="0">
                <a:solidFill>
                  <a:srgbClr val="FFFFFF"/>
                </a:solidFill>
                <a:latin typeface="+mn-lt"/>
              </a:rPr>
            </a:br>
            <a:r>
              <a:rPr lang="en-US" sz="2700" i="1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700" i="1" dirty="0" smtClean="0">
                <a:solidFill>
                  <a:srgbClr val="FFFFFF"/>
                </a:solidFill>
                <a:latin typeface="+mn-lt"/>
              </a:rPr>
            </a:br>
            <a:r>
              <a:rPr lang="en-US" sz="4800" i="1" dirty="0" smtClean="0">
                <a:solidFill>
                  <a:srgbClr val="FFFFFF"/>
                </a:solidFill>
              </a:rPr>
              <a:t/>
            </a:r>
            <a:br>
              <a:rPr lang="en-US" sz="4800" i="1" dirty="0" smtClean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/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 smtClean="0">
                <a:solidFill>
                  <a:srgbClr val="FFFFFF"/>
                </a:solidFill>
              </a:rPr>
              <a:t/>
            </a:r>
            <a:br>
              <a:rPr lang="en-US" sz="4800" i="1" dirty="0" smtClean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/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Courtesy </a:t>
            </a:r>
            <a:r>
              <a:rPr lang="en-US" sz="1600" dirty="0" smtClean="0">
                <a:solidFill>
                  <a:srgbClr val="FFFFFF"/>
                </a:solidFill>
              </a:rPr>
              <a:t>of  </a:t>
            </a:r>
            <a:r>
              <a:rPr lang="en-US" sz="1600" dirty="0" err="1" smtClean="0">
                <a:solidFill>
                  <a:srgbClr val="FFFFFF"/>
                </a:solidFill>
              </a:rPr>
              <a:t>Akash</a:t>
            </a:r>
            <a:r>
              <a:rPr lang="en-US" sz="1600" dirty="0" smtClean="0">
                <a:solidFill>
                  <a:srgbClr val="FFFFFF"/>
                </a:solidFill>
              </a:rPr>
              <a:t> et.al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21563"/>
            <a:ext cx="4520827" cy="2733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39" y="1435505"/>
            <a:ext cx="596419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dirty="0" smtClean="0">
                <a:solidFill>
                  <a:srgbClr val="FFFFFF"/>
                </a:solidFill>
              </a:rPr>
              <a:t>-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1376" y="522119"/>
            <a:ext cx="928239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 with nozzle facing downward: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 need to account for gravity and motor weight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Residue build up is accurate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Flight path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can be approximated more accurately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aseline="0" dirty="0" smtClean="0"/>
              <a:t>Disadvantages: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Need to eliminate all upward movement of the test stand which is hard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aseline="0" dirty="0" smtClean="0"/>
              <a:t>Needs a firm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Need method to hold motor without influencing its pressure just before ignition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80" y="220037"/>
            <a:ext cx="10058400" cy="3892168"/>
          </a:xfrm>
        </p:spPr>
        <p:txBody>
          <a:bodyPr anchor="ctr"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/>
              <a:t>Probable solutions:</a:t>
            </a:r>
            <a:br>
              <a:rPr lang="en-US" sz="2400" dirty="0"/>
            </a:br>
            <a:r>
              <a:rPr lang="en-US" sz="2400" dirty="0"/>
              <a:t>Using electromagnets that switches off on ignition to hold motor </a:t>
            </a:r>
            <a:br>
              <a:rPr lang="en-US" sz="2400" dirty="0"/>
            </a:br>
            <a:r>
              <a:rPr lang="en-US" sz="2400" dirty="0"/>
              <a:t>Use cement supports</a:t>
            </a:r>
            <a:br>
              <a:rPr lang="en-US" sz="2400" dirty="0"/>
            </a:br>
            <a:r>
              <a:rPr lang="en-US" sz="2400" dirty="0"/>
              <a:t>Divert the thrust sideways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Vertical with nozzle facing up: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Advantages: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-Simple in design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-Relatively safe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-Easy data collection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Design 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choice considerations: 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-Safety</a:t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-Complexity of design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Availability of the materials</a:t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Portability</a:t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endParaRPr lang="en-US" sz="2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400" u="sng" dirty="0" smtClean="0">
                <a:solidFill>
                  <a:srgbClr val="FFFFFF"/>
                </a:solidFill>
                <a:latin typeface="+mn-lt"/>
              </a:rPr>
              <a:t>Tasks </a:t>
            </a:r>
            <a:r>
              <a:rPr lang="en-US" sz="2400" u="sng" dirty="0" smtClean="0">
                <a:solidFill>
                  <a:srgbClr val="FFFFFF"/>
                </a:solidFill>
                <a:latin typeface="+mn-lt"/>
              </a:rPr>
              <a:t>for week 4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: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- 3D modelling of test stand</a:t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-Avionics design</a:t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-</a:t>
            </a: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Fabrication</a:t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+mn-lt"/>
              </a:rPr>
            </a:br>
            <a:r>
              <a:rPr lang="en-US" sz="2400" dirty="0" smtClean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+mn-lt"/>
              </a:rPr>
            </a:br>
            <a:r>
              <a:rPr lang="en-US" sz="2400" dirty="0">
                <a:solidFill>
                  <a:srgbClr val="FFFFFF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FFFFFF"/>
                </a:solidFill>
                <a:latin typeface="+mn-lt"/>
              </a:rPr>
            </a:br>
            <a:endParaRPr lang="en-US" sz="2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6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dirty="0" smtClean="0">
                <a:solidFill>
                  <a:srgbClr val="FFFFFF"/>
                </a:solidFill>
              </a:rPr>
              <a:t>                 End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94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Static Test Stand</vt:lpstr>
      <vt:lpstr>  Research on static test stands Used to determine the motor performance  -thrust,  -chamber pressure, -specific impulse,  -verify structural and thermal capability of motor,  -anomalies in behavior  Design concepts:-horizontal                             -vertical (nozzle facing up or down)       </vt:lpstr>
      <vt:lpstr>-Horizontal test stand            Vertical test stand (nozzle up)      Courtesy of  Akash et.al</vt:lpstr>
      <vt:lpstr>-</vt:lpstr>
      <vt:lpstr>       Probable solutions: Using electromagnets that switches off on ignition to hold motor  Use cement supports Divert the thrust sideways   Vertical with nozzle facing up: Advantages: -Simple in design -Relatively safe -Easy data collection      </vt:lpstr>
      <vt:lpstr>Design choice considerations:  -Safety -Complexity of design -Availability of the materials -Portability      </vt:lpstr>
      <vt:lpstr>Tasks for week 4: - 3D modelling of test stand -Avionics design -Fabrication      </vt:lpstr>
      <vt:lpstr>                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2023-02-08T04:32:41Z</dcterms:created>
  <dcterms:modified xsi:type="dcterms:W3CDTF">2023-02-08T07:17:01Z</dcterms:modified>
</cp:coreProperties>
</file>